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5" r:id="rId32"/>
  </p:sldIdLst>
  <p:sldSz cx="9144000" cy="5143500" type="screen16x9"/>
  <p:notesSz cx="6858000" cy="9144000"/>
  <p:embeddedFontLst>
    <p:embeddedFont>
      <p:font typeface="Noto Sans Symbols" panose="020B0604020202020204" charset="0"/>
      <p:regular r:id="rId34"/>
      <p:bold r:id="rId35"/>
    </p:embeddedFont>
    <p:embeddedFont>
      <p:font typeface="Roboto" panose="02000000000000000000" pitchFamily="2" charset="0"/>
      <p:regular r:id="rId36"/>
      <p:bold r:id="rId37"/>
      <p:italic r:id="rId38"/>
      <p:boldItalic r:id="rId39"/>
    </p:embeddedFont>
    <p:embeddedFont>
      <p:font typeface="Roboto Mono" panose="00000009000000000000" pitchFamily="49"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7" autoAdjust="0"/>
    <p:restoredTop sz="94614" autoAdjust="0"/>
  </p:normalViewPr>
  <p:slideViewPr>
    <p:cSldViewPr snapToGrid="0">
      <p:cViewPr varScale="1">
        <p:scale>
          <a:sx n="143" d="100"/>
          <a:sy n="143" d="100"/>
        </p:scale>
        <p:origin x="504"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79d96bee4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379d96bee4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79d96bee4e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379d96bee4e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79d96bee4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379d96bee4e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79d96bee4e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379d96bee4e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79d96bee4e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379d96bee4e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79d96bee4e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379d96bee4e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79d96bee4e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379d96bee4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79d96bee4e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379d96bee4e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79d96bee4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379d96bee4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79d96bee4e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379d96bee4e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79d96bee4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379d96bee4e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79d96bee4e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g379d96bee4e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79de5e0a5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g379de5e0a5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79d96bee4e_0_307:notes"/>
          <p:cNvSpPr txBox="1">
            <a:spLocks noGrp="1"/>
          </p:cNvSpPr>
          <p:nvPr>
            <p:ph type="body" idx="1"/>
          </p:nvPr>
        </p:nvSpPr>
        <p:spPr>
          <a:xfrm>
            <a:off x="2286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79d96bee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379d96bee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79d96bee4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g379d96bee4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79d96bee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g379d96bee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79d96bee4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379d96bee4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
        <p:cNvGrpSpPr/>
        <p:nvPr/>
      </p:nvGrpSpPr>
      <p:grpSpPr>
        <a:xfrm>
          <a:off x="0" y="0"/>
          <a:ext cx="0" cy="0"/>
          <a:chOff x="0" y="0"/>
          <a:chExt cx="0" cy="0"/>
        </a:xfrm>
      </p:grpSpPr>
      <p:sp>
        <p:nvSpPr>
          <p:cNvPr id="7" name="Google Shape;7;p2"/>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 name="Google Shape;8;p2"/>
          <p:cNvSpPr txBox="1">
            <a:spLocks noGrp="1"/>
          </p:cNvSpPr>
          <p:nvPr>
            <p:ph type="title"/>
          </p:nvPr>
        </p:nvSpPr>
        <p:spPr>
          <a:xfrm>
            <a:off x="713160" y="1066680"/>
            <a:ext cx="5407560" cy="166212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2"/>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_ONLY_1_1">
  <p:cSld name="TITLE_ONLY_1_1">
    <p:spTree>
      <p:nvGrpSpPr>
        <p:cNvPr id="1" name="Shape 43"/>
        <p:cNvGrpSpPr/>
        <p:nvPr/>
      </p:nvGrpSpPr>
      <p:grpSpPr>
        <a:xfrm>
          <a:off x="0" y="0"/>
          <a:ext cx="0" cy="0"/>
          <a:chOff x="0" y="0"/>
          <a:chExt cx="0" cy="0"/>
        </a:xfrm>
      </p:grpSpPr>
      <p:sp>
        <p:nvSpPr>
          <p:cNvPr id="44" name="Google Shape;44;p11"/>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45" name="Google Shape;45;p11"/>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_6">
  <p:cSld name="CUSTOM_6">
    <p:spTree>
      <p:nvGrpSpPr>
        <p:cNvPr id="1" name="Shape 46"/>
        <p:cNvGrpSpPr/>
        <p:nvPr/>
      </p:nvGrpSpPr>
      <p:grpSpPr>
        <a:xfrm>
          <a:off x="0" y="0"/>
          <a:ext cx="0" cy="0"/>
          <a:chOff x="0" y="0"/>
          <a:chExt cx="0" cy="0"/>
        </a:xfrm>
      </p:grpSpPr>
      <p:sp>
        <p:nvSpPr>
          <p:cNvPr id="47" name="Google Shape;47;p12"/>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48" name="Google Shape;48;p12"/>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9" name="Google Shape;49;p12"/>
          <p:cNvSpPr txBox="1">
            <a:spLocks noGrp="1"/>
          </p:cNvSpPr>
          <p:nvPr>
            <p:ph type="title" idx="2"/>
          </p:nvPr>
        </p:nvSpPr>
        <p:spPr>
          <a:xfrm>
            <a:off x="3319560" y="1555920"/>
            <a:ext cx="734400" cy="4309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0" name="Google Shape;50;p12"/>
          <p:cNvSpPr txBox="1">
            <a:spLocks noGrp="1"/>
          </p:cNvSpPr>
          <p:nvPr>
            <p:ph type="title" idx="3"/>
          </p:nvPr>
        </p:nvSpPr>
        <p:spPr>
          <a:xfrm>
            <a:off x="713160" y="1555920"/>
            <a:ext cx="734400" cy="4309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1" name="Google Shape;51;p12"/>
          <p:cNvSpPr txBox="1">
            <a:spLocks noGrp="1"/>
          </p:cNvSpPr>
          <p:nvPr>
            <p:ph type="title" idx="4"/>
          </p:nvPr>
        </p:nvSpPr>
        <p:spPr>
          <a:xfrm>
            <a:off x="5925600" y="1555920"/>
            <a:ext cx="734400" cy="43092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_5">
  <p:cSld name="CUSTOM_5">
    <p:spTree>
      <p:nvGrpSpPr>
        <p:cNvPr id="1" name="Shape 52"/>
        <p:cNvGrpSpPr/>
        <p:nvPr/>
      </p:nvGrpSpPr>
      <p:grpSpPr>
        <a:xfrm>
          <a:off x="0" y="0"/>
          <a:ext cx="0" cy="0"/>
          <a:chOff x="0" y="0"/>
          <a:chExt cx="0" cy="0"/>
        </a:xfrm>
      </p:grpSpPr>
      <p:sp>
        <p:nvSpPr>
          <p:cNvPr id="53" name="Google Shape;53;p13"/>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54" name="Google Shape;54;p13"/>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_8">
  <p:cSld name="CUSTOM_8">
    <p:spTree>
      <p:nvGrpSpPr>
        <p:cNvPr id="1" name="Shape 55"/>
        <p:cNvGrpSpPr/>
        <p:nvPr/>
      </p:nvGrpSpPr>
      <p:grpSpPr>
        <a:xfrm>
          <a:off x="0" y="0"/>
          <a:ext cx="0" cy="0"/>
          <a:chOff x="0" y="0"/>
          <a:chExt cx="0" cy="0"/>
        </a:xfrm>
      </p:grpSpPr>
      <p:sp>
        <p:nvSpPr>
          <p:cNvPr id="56" name="Google Shape;56;p14"/>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57" name="Google Shape;57;p14"/>
          <p:cNvSpPr txBox="1">
            <a:spLocks noGrp="1"/>
          </p:cNvSpPr>
          <p:nvPr>
            <p:ph type="title"/>
          </p:nvPr>
        </p:nvSpPr>
        <p:spPr>
          <a:xfrm>
            <a:off x="713160" y="1961280"/>
            <a:ext cx="3492360" cy="79992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8" name="Google Shape;58;p14"/>
          <p:cNvSpPr txBox="1">
            <a:spLocks noGrp="1"/>
          </p:cNvSpPr>
          <p:nvPr>
            <p:ph type="title" idx="2"/>
          </p:nvPr>
        </p:nvSpPr>
        <p:spPr>
          <a:xfrm>
            <a:off x="713160" y="615600"/>
            <a:ext cx="5240880" cy="9540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9" name="Google Shape;59;p14"/>
          <p:cNvSpPr txBox="1">
            <a:spLocks noGrp="1"/>
          </p:cNvSpPr>
          <p:nvPr>
            <p:ph type="title" idx="3"/>
          </p:nvPr>
        </p:nvSpPr>
        <p:spPr>
          <a:xfrm>
            <a:off x="713160" y="3121920"/>
            <a:ext cx="3492360" cy="79992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_9">
  <p:cSld name="CUSTOM_9">
    <p:spTree>
      <p:nvGrpSpPr>
        <p:cNvPr id="1" name="Shape 60"/>
        <p:cNvGrpSpPr/>
        <p:nvPr/>
      </p:nvGrpSpPr>
      <p:grpSpPr>
        <a:xfrm>
          <a:off x="0" y="0"/>
          <a:ext cx="0" cy="0"/>
          <a:chOff x="0" y="0"/>
          <a:chExt cx="0" cy="0"/>
        </a:xfrm>
      </p:grpSpPr>
      <p:sp>
        <p:nvSpPr>
          <p:cNvPr id="61" name="Google Shape;61;p15"/>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_9_1">
  <p:cSld name="CUSTOM_9_1">
    <p:spTree>
      <p:nvGrpSpPr>
        <p:cNvPr id="1" name="Shape 62"/>
        <p:cNvGrpSpPr/>
        <p:nvPr/>
      </p:nvGrpSpPr>
      <p:grpSpPr>
        <a:xfrm>
          <a:off x="0" y="0"/>
          <a:ext cx="0" cy="0"/>
          <a:chOff x="0" y="0"/>
          <a:chExt cx="0" cy="0"/>
        </a:xfrm>
      </p:grpSpPr>
      <p:sp>
        <p:nvSpPr>
          <p:cNvPr id="63" name="Google Shape;63;p16"/>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AND_BODY" type="tx">
  <p:cSld name="TITLE_AND_BODY">
    <p:spTree>
      <p:nvGrpSpPr>
        <p:cNvPr id="1" name="Shape 64"/>
        <p:cNvGrpSpPr/>
        <p:nvPr/>
      </p:nvGrpSpPr>
      <p:grpSpPr>
        <a:xfrm>
          <a:off x="0" y="0"/>
          <a:ext cx="0" cy="0"/>
          <a:chOff x="0" y="0"/>
          <a:chExt cx="0" cy="0"/>
        </a:xfrm>
      </p:grpSpPr>
      <p:sp>
        <p:nvSpPr>
          <p:cNvPr id="65" name="Google Shape;65;p17"/>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66" name="Google Shape;66;p17"/>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7" name="Google Shape;67;p17"/>
          <p:cNvSpPr txBox="1">
            <a:spLocks noGrp="1"/>
          </p:cNvSpPr>
          <p:nvPr>
            <p:ph type="body" idx="1"/>
          </p:nvPr>
        </p:nvSpPr>
        <p:spPr>
          <a:xfrm>
            <a:off x="720000" y="1210320"/>
            <a:ext cx="7703640" cy="3690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AND_TWO_COLUMNS" type="twoObj">
  <p:cSld name="TWO_OBJECTS">
    <p:spTree>
      <p:nvGrpSpPr>
        <p:cNvPr id="1" name="Shape 68"/>
        <p:cNvGrpSpPr/>
        <p:nvPr/>
      </p:nvGrpSpPr>
      <p:grpSpPr>
        <a:xfrm>
          <a:off x="0" y="0"/>
          <a:ext cx="0" cy="0"/>
          <a:chOff x="0" y="0"/>
          <a:chExt cx="0" cy="0"/>
        </a:xfrm>
      </p:grpSpPr>
      <p:sp>
        <p:nvSpPr>
          <p:cNvPr id="69" name="Google Shape;69;p18"/>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70" name="Google Shape;70;p18"/>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1" name="Google Shape;71;p18"/>
          <p:cNvSpPr txBox="1">
            <a:spLocks noGrp="1"/>
          </p:cNvSpPr>
          <p:nvPr>
            <p:ph type="body" idx="1"/>
          </p:nvPr>
        </p:nvSpPr>
        <p:spPr>
          <a:xfrm>
            <a:off x="5696280" y="1379880"/>
            <a:ext cx="2727360" cy="2861280"/>
          </a:xfrm>
          <a:prstGeom prst="rect">
            <a:avLst/>
          </a:prstGeom>
          <a:noFill/>
          <a:ln>
            <a:noFill/>
          </a:ln>
        </p:spPr>
        <p:txBody>
          <a:bodyPr spcFirstLastPara="1" wrap="square" lIns="90000" tIns="45000" rIns="90000" bIns="450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72"/>
        <p:cNvGrpSpPr/>
        <p:nvPr/>
      </p:nvGrpSpPr>
      <p:grpSpPr>
        <a:xfrm>
          <a:off x="0" y="0"/>
          <a:ext cx="0" cy="0"/>
          <a:chOff x="0" y="0"/>
          <a:chExt cx="0" cy="0"/>
        </a:xfrm>
      </p:grpSpPr>
      <p:sp>
        <p:nvSpPr>
          <p:cNvPr id="73" name="Google Shape;73;p19"/>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74" name="Google Shape;74;p19"/>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75"/>
        <p:cNvGrpSpPr/>
        <p:nvPr/>
      </p:nvGrpSpPr>
      <p:grpSpPr>
        <a:xfrm>
          <a:off x="0" y="0"/>
          <a:ext cx="0" cy="0"/>
          <a:chOff x="0" y="0"/>
          <a:chExt cx="0" cy="0"/>
        </a:xfrm>
      </p:grpSpPr>
      <p:sp>
        <p:nvSpPr>
          <p:cNvPr id="76" name="Google Shape;76;p20"/>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77" name="Google Shape;77;p20"/>
          <p:cNvSpPr txBox="1">
            <a:spLocks noGrp="1"/>
          </p:cNvSpPr>
          <p:nvPr>
            <p:ph type="title"/>
          </p:nvPr>
        </p:nvSpPr>
        <p:spPr>
          <a:xfrm>
            <a:off x="713160" y="448200"/>
            <a:ext cx="3681000" cy="57564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8" name="Google Shape;78;p20"/>
          <p:cNvSpPr txBox="1">
            <a:spLocks noGrp="1"/>
          </p:cNvSpPr>
          <p:nvPr>
            <p:ph type="body" idx="1"/>
          </p:nvPr>
        </p:nvSpPr>
        <p:spPr>
          <a:xfrm>
            <a:off x="4709520" y="445680"/>
            <a:ext cx="3720960" cy="4251600"/>
          </a:xfrm>
          <a:prstGeom prst="rect">
            <a:avLst/>
          </a:prstGeom>
          <a:noFill/>
          <a:ln>
            <a:noFill/>
          </a:ln>
        </p:spPr>
        <p:txBody>
          <a:bodyPr spcFirstLastPara="1" wrap="square" lIns="90000" tIns="45000" rIns="90000" bIns="450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_10" type="blank">
  <p:cSld name="BLANK">
    <p:spTree>
      <p:nvGrpSpPr>
        <p:cNvPr id="1" name="Shape 10"/>
        <p:cNvGrpSpPr/>
        <p:nvPr/>
      </p:nvGrpSpPr>
      <p:grpSpPr>
        <a:xfrm>
          <a:off x="0" y="0"/>
          <a:ext cx="0" cy="0"/>
          <a:chOff x="0" y="0"/>
          <a:chExt cx="0" cy="0"/>
        </a:xfrm>
      </p:grpSpPr>
      <p:sp>
        <p:nvSpPr>
          <p:cNvPr id="11" name="Google Shape;11;p3"/>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12" name="Google Shape;12;p3"/>
          <p:cNvSpPr txBox="1">
            <a:spLocks noGrp="1"/>
          </p:cNvSpPr>
          <p:nvPr>
            <p:ph type="title"/>
          </p:nvPr>
        </p:nvSpPr>
        <p:spPr>
          <a:xfrm>
            <a:off x="713160" y="448200"/>
            <a:ext cx="3681000" cy="57564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3" name="Google Shape;13;p3"/>
          <p:cNvSpPr txBox="1">
            <a:spLocks noGrp="1"/>
          </p:cNvSpPr>
          <p:nvPr>
            <p:ph type="body" idx="1"/>
          </p:nvPr>
        </p:nvSpPr>
        <p:spPr>
          <a:xfrm>
            <a:off x="4709520" y="445680"/>
            <a:ext cx="3720960" cy="4251600"/>
          </a:xfrm>
          <a:prstGeom prst="rect">
            <a:avLst/>
          </a:prstGeom>
          <a:noFill/>
          <a:ln>
            <a:noFill/>
          </a:ln>
        </p:spPr>
        <p:txBody>
          <a:bodyPr spcFirstLastPara="1" wrap="square" lIns="90000" tIns="45000" rIns="90000" bIns="450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_POINT">
  <p:cSld name="MAIN_POINT">
    <p:spTree>
      <p:nvGrpSpPr>
        <p:cNvPr id="1" name="Shape 79"/>
        <p:cNvGrpSpPr/>
        <p:nvPr/>
      </p:nvGrpSpPr>
      <p:grpSpPr>
        <a:xfrm>
          <a:off x="0" y="0"/>
          <a:ext cx="0" cy="0"/>
          <a:chOff x="0" y="0"/>
          <a:chExt cx="0" cy="0"/>
        </a:xfrm>
      </p:grpSpPr>
      <p:sp>
        <p:nvSpPr>
          <p:cNvPr id="80" name="Google Shape;80;p21"/>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81" name="Google Shape;81;p21"/>
          <p:cNvSpPr txBox="1">
            <a:spLocks noGrp="1"/>
          </p:cNvSpPr>
          <p:nvPr>
            <p:ph type="title"/>
          </p:nvPr>
        </p:nvSpPr>
        <p:spPr>
          <a:xfrm>
            <a:off x="2318040" y="1307160"/>
            <a:ext cx="4507920" cy="2529000"/>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82"/>
        <p:cNvGrpSpPr/>
        <p:nvPr/>
      </p:nvGrpSpPr>
      <p:grpSpPr>
        <a:xfrm>
          <a:off x="0" y="0"/>
          <a:ext cx="0" cy="0"/>
          <a:chOff x="0" y="0"/>
          <a:chExt cx="0" cy="0"/>
        </a:xfrm>
      </p:grpSpPr>
      <p:sp>
        <p:nvSpPr>
          <p:cNvPr id="83" name="Google Shape;83;p22"/>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84" name="Google Shape;84;p22"/>
          <p:cNvSpPr txBox="1">
            <a:spLocks noGrp="1"/>
          </p:cNvSpPr>
          <p:nvPr>
            <p:ph type="title"/>
          </p:nvPr>
        </p:nvSpPr>
        <p:spPr>
          <a:xfrm>
            <a:off x="2135520" y="1189080"/>
            <a:ext cx="4872600" cy="196416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85"/>
        <p:cNvGrpSpPr/>
        <p:nvPr/>
      </p:nvGrpSpPr>
      <p:grpSpPr>
        <a:xfrm>
          <a:off x="0" y="0"/>
          <a:ext cx="0" cy="0"/>
          <a:chOff x="0" y="0"/>
          <a:chExt cx="0" cy="0"/>
        </a:xfrm>
      </p:grpSpPr>
      <p:sp>
        <p:nvSpPr>
          <p:cNvPr id="86" name="Google Shape;86;p23"/>
          <p:cNvSpPr txBox="1">
            <a:spLocks noGrp="1"/>
          </p:cNvSpPr>
          <p:nvPr>
            <p:ph type="body" idx="1"/>
          </p:nvPr>
        </p:nvSpPr>
        <p:spPr>
          <a:xfrm>
            <a:off x="0" y="0"/>
            <a:ext cx="9143640" cy="5143320"/>
          </a:xfrm>
          <a:prstGeom prst="rect">
            <a:avLst/>
          </a:prstGeom>
          <a:noFill/>
          <a:ln>
            <a:noFill/>
          </a:ln>
        </p:spPr>
        <p:txBody>
          <a:bodyPr spcFirstLastPara="1" wrap="square" lIns="90000" tIns="45000" rIns="90000" bIns="45000" anchor="t" anchorCtr="0">
            <a:normAutofit/>
          </a:bodyPr>
          <a:lstStyle>
            <a:lvl1pPr marL="457200" marR="0" lvl="0" indent="-228600" algn="l" rtl="0">
              <a:spcBef>
                <a:spcPts val="0"/>
              </a:spcBef>
              <a:spcAft>
                <a:spcPts val="0"/>
              </a:spcAft>
              <a:buSzPts val="1400"/>
              <a:buNone/>
              <a:defRPr sz="1800" b="0" i="0" u="none" strike="noStrike" cap="none"/>
            </a:lvl1pPr>
          </a:lstStyle>
          <a:p>
            <a:endParaRPr/>
          </a:p>
        </p:txBody>
      </p:sp>
      <p:sp>
        <p:nvSpPr>
          <p:cNvPr id="87" name="Google Shape;87;p23"/>
          <p:cNvSpPr txBox="1">
            <a:spLocks noGrp="1"/>
          </p:cNvSpPr>
          <p:nvPr>
            <p:ph type="title"/>
          </p:nvPr>
        </p:nvSpPr>
        <p:spPr>
          <a:xfrm>
            <a:off x="720000" y="4014360"/>
            <a:ext cx="7703640" cy="572400"/>
          </a:xfrm>
          <a:prstGeom prst="rect">
            <a:avLst/>
          </a:prstGeom>
          <a:solidFill>
            <a:srgbClr val="000000"/>
          </a:solid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Generated Slide 1_3_1_TITLEANDBULLETS_A">
  <p:cSld name="CUSTOM_1">
    <p:spTree>
      <p:nvGrpSpPr>
        <p:cNvPr id="1" name="Shape 88"/>
        <p:cNvGrpSpPr/>
        <p:nvPr/>
      </p:nvGrpSpPr>
      <p:grpSpPr>
        <a:xfrm>
          <a:off x="0" y="0"/>
          <a:ext cx="0" cy="0"/>
          <a:chOff x="0" y="0"/>
          <a:chExt cx="0" cy="0"/>
        </a:xfrm>
      </p:grpSpPr>
      <p:sp>
        <p:nvSpPr>
          <p:cNvPr id="89" name="Google Shape;89;p24"/>
          <p:cNvSpPr>
            <a:spLocks noGrp="1"/>
          </p:cNvSpPr>
          <p:nvPr>
            <p:ph type="pic" idx="2"/>
          </p:nvPr>
        </p:nvSpPr>
        <p:spPr>
          <a:xfrm>
            <a:off x="0" y="0"/>
            <a:ext cx="4581300" cy="5143500"/>
          </a:xfrm>
          <a:prstGeom prst="rect">
            <a:avLst/>
          </a:prstGeom>
          <a:noFill/>
          <a:ln>
            <a:noFill/>
          </a:ln>
        </p:spPr>
      </p:sp>
      <p:sp>
        <p:nvSpPr>
          <p:cNvPr id="90" name="Google Shape;90;p24"/>
          <p:cNvSpPr txBox="1">
            <a:spLocks noGrp="1"/>
          </p:cNvSpPr>
          <p:nvPr>
            <p:ph type="title"/>
          </p:nvPr>
        </p:nvSpPr>
        <p:spPr>
          <a:xfrm>
            <a:off x="4967916" y="421925"/>
            <a:ext cx="3879600" cy="1179600"/>
          </a:xfrm>
          <a:prstGeom prst="rect">
            <a:avLst/>
          </a:prstGeom>
          <a:noFill/>
          <a:ln>
            <a:noFill/>
          </a:ln>
        </p:spPr>
        <p:txBody>
          <a:bodyPr spcFirstLastPara="1" wrap="square" lIns="0" tIns="0" rIns="0" bIns="0" anchor="t" anchorCtr="0">
            <a:norm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24"/>
          <p:cNvSpPr txBox="1"/>
          <p:nvPr/>
        </p:nvSpPr>
        <p:spPr>
          <a:xfrm>
            <a:off x="4967914" y="1770401"/>
            <a:ext cx="758100" cy="492600"/>
          </a:xfrm>
          <a:prstGeom prst="rect">
            <a:avLst/>
          </a:prstGeom>
          <a:noFill/>
          <a:ln>
            <a:noFill/>
          </a:ln>
        </p:spPr>
        <p:txBody>
          <a:bodyPr spcFirstLastPara="1" wrap="square" lIns="0" tIns="91425" rIns="0" bIns="91425" anchor="t" anchorCtr="0">
            <a:spAutoFit/>
          </a:bodyPr>
          <a:lstStyle/>
          <a:p>
            <a:pPr marL="0" lvl="0" indent="0" algn="l" rtl="0">
              <a:spcBef>
                <a:spcPts val="0"/>
              </a:spcBef>
              <a:spcAft>
                <a:spcPts val="0"/>
              </a:spcAft>
              <a:buNone/>
            </a:pPr>
            <a:r>
              <a:rPr lang="en-US" sz="2000">
                <a:solidFill>
                  <a:schemeClr val="dk2"/>
                </a:solidFill>
              </a:rPr>
              <a:t>01</a:t>
            </a:r>
            <a:endParaRPr sz="2000">
              <a:solidFill>
                <a:schemeClr val="dk2"/>
              </a:solidFill>
            </a:endParaRPr>
          </a:p>
        </p:txBody>
      </p:sp>
      <p:sp>
        <p:nvSpPr>
          <p:cNvPr id="92" name="Google Shape;92;p24"/>
          <p:cNvSpPr txBox="1"/>
          <p:nvPr/>
        </p:nvSpPr>
        <p:spPr>
          <a:xfrm>
            <a:off x="4967914" y="2767091"/>
            <a:ext cx="758100" cy="492600"/>
          </a:xfrm>
          <a:prstGeom prst="rect">
            <a:avLst/>
          </a:prstGeom>
          <a:noFill/>
          <a:ln>
            <a:noFill/>
          </a:ln>
        </p:spPr>
        <p:txBody>
          <a:bodyPr spcFirstLastPara="1" wrap="square" lIns="0" tIns="91425" rIns="0" bIns="91425" anchor="t" anchorCtr="0">
            <a:spAutoFit/>
          </a:bodyPr>
          <a:lstStyle/>
          <a:p>
            <a:pPr marL="0" lvl="0" indent="0" algn="l" rtl="0">
              <a:spcBef>
                <a:spcPts val="0"/>
              </a:spcBef>
              <a:spcAft>
                <a:spcPts val="0"/>
              </a:spcAft>
              <a:buNone/>
            </a:pPr>
            <a:r>
              <a:rPr lang="en-US" sz="2000">
                <a:solidFill>
                  <a:schemeClr val="dk2"/>
                </a:solidFill>
              </a:rPr>
              <a:t>02</a:t>
            </a:r>
            <a:endParaRPr sz="2000">
              <a:solidFill>
                <a:schemeClr val="dk2"/>
              </a:solidFill>
            </a:endParaRPr>
          </a:p>
        </p:txBody>
      </p:sp>
      <p:sp>
        <p:nvSpPr>
          <p:cNvPr id="93" name="Google Shape;93;p24"/>
          <p:cNvSpPr txBox="1"/>
          <p:nvPr/>
        </p:nvSpPr>
        <p:spPr>
          <a:xfrm>
            <a:off x="4967914" y="3754636"/>
            <a:ext cx="758100" cy="492600"/>
          </a:xfrm>
          <a:prstGeom prst="rect">
            <a:avLst/>
          </a:prstGeom>
          <a:noFill/>
          <a:ln>
            <a:noFill/>
          </a:ln>
        </p:spPr>
        <p:txBody>
          <a:bodyPr spcFirstLastPara="1" wrap="square" lIns="0" tIns="91425" rIns="0" bIns="91425" anchor="t" anchorCtr="0">
            <a:spAutoFit/>
          </a:bodyPr>
          <a:lstStyle/>
          <a:p>
            <a:pPr marL="0" lvl="0" indent="0" algn="l" rtl="0">
              <a:spcBef>
                <a:spcPts val="0"/>
              </a:spcBef>
              <a:spcAft>
                <a:spcPts val="0"/>
              </a:spcAft>
              <a:buNone/>
            </a:pPr>
            <a:r>
              <a:rPr lang="en-US" sz="2000">
                <a:solidFill>
                  <a:schemeClr val="dk2"/>
                </a:solidFill>
              </a:rPr>
              <a:t>03</a:t>
            </a:r>
            <a:endParaRPr sz="2000">
              <a:solidFill>
                <a:schemeClr val="dk2"/>
              </a:solidFill>
            </a:endParaRPr>
          </a:p>
        </p:txBody>
      </p:sp>
      <p:cxnSp>
        <p:nvCxnSpPr>
          <p:cNvPr id="94" name="Google Shape;94;p24"/>
          <p:cNvCxnSpPr/>
          <p:nvPr/>
        </p:nvCxnSpPr>
        <p:spPr>
          <a:xfrm>
            <a:off x="5364591" y="2025239"/>
            <a:ext cx="415500" cy="0"/>
          </a:xfrm>
          <a:prstGeom prst="straightConnector1">
            <a:avLst/>
          </a:prstGeom>
          <a:noFill/>
          <a:ln w="9525" cap="flat" cmpd="sng">
            <a:solidFill>
              <a:srgbClr val="595959"/>
            </a:solidFill>
            <a:prstDash val="solid"/>
            <a:round/>
            <a:headEnd type="none" w="med" len="med"/>
            <a:tailEnd type="none" w="med" len="med"/>
          </a:ln>
        </p:spPr>
      </p:cxnSp>
      <p:cxnSp>
        <p:nvCxnSpPr>
          <p:cNvPr id="95" name="Google Shape;95;p24"/>
          <p:cNvCxnSpPr/>
          <p:nvPr/>
        </p:nvCxnSpPr>
        <p:spPr>
          <a:xfrm>
            <a:off x="5364591" y="3021935"/>
            <a:ext cx="415500" cy="0"/>
          </a:xfrm>
          <a:prstGeom prst="straightConnector1">
            <a:avLst/>
          </a:prstGeom>
          <a:noFill/>
          <a:ln w="9525" cap="flat" cmpd="sng">
            <a:solidFill>
              <a:srgbClr val="595959"/>
            </a:solidFill>
            <a:prstDash val="solid"/>
            <a:round/>
            <a:headEnd type="none" w="med" len="med"/>
            <a:tailEnd type="none" w="med" len="med"/>
          </a:ln>
        </p:spPr>
      </p:cxnSp>
      <p:cxnSp>
        <p:nvCxnSpPr>
          <p:cNvPr id="96" name="Google Shape;96;p24"/>
          <p:cNvCxnSpPr/>
          <p:nvPr/>
        </p:nvCxnSpPr>
        <p:spPr>
          <a:xfrm>
            <a:off x="5364591" y="4009487"/>
            <a:ext cx="415500" cy="0"/>
          </a:xfrm>
          <a:prstGeom prst="straightConnector1">
            <a:avLst/>
          </a:prstGeom>
          <a:noFill/>
          <a:ln w="9525" cap="flat" cmpd="sng">
            <a:solidFill>
              <a:srgbClr val="595959"/>
            </a:solidFill>
            <a:prstDash val="solid"/>
            <a:round/>
            <a:headEnd type="none" w="med" len="med"/>
            <a:tailEnd type="none" w="med" len="med"/>
          </a:ln>
        </p:spPr>
      </p:cxnSp>
      <p:sp>
        <p:nvSpPr>
          <p:cNvPr id="97" name="Google Shape;97;p24"/>
          <p:cNvSpPr txBox="1">
            <a:spLocks noGrp="1"/>
          </p:cNvSpPr>
          <p:nvPr>
            <p:ph type="body" idx="1"/>
          </p:nvPr>
        </p:nvSpPr>
        <p:spPr>
          <a:xfrm>
            <a:off x="5823800" y="1877675"/>
            <a:ext cx="2967600" cy="868800"/>
          </a:xfrm>
          <a:prstGeom prst="rect">
            <a:avLst/>
          </a:prstGeom>
          <a:noFill/>
          <a:ln>
            <a:noFill/>
          </a:ln>
        </p:spPr>
        <p:txBody>
          <a:bodyPr spcFirstLastPara="1" wrap="square" lIns="0" tIns="0" rIns="0" bIns="0"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8" name="Google Shape;98;p24"/>
          <p:cNvSpPr txBox="1">
            <a:spLocks noGrp="1"/>
          </p:cNvSpPr>
          <p:nvPr>
            <p:ph type="body" idx="3"/>
          </p:nvPr>
        </p:nvSpPr>
        <p:spPr>
          <a:xfrm>
            <a:off x="5823800" y="2865224"/>
            <a:ext cx="2967600" cy="868800"/>
          </a:xfrm>
          <a:prstGeom prst="rect">
            <a:avLst/>
          </a:prstGeom>
          <a:noFill/>
          <a:ln>
            <a:noFill/>
          </a:ln>
        </p:spPr>
        <p:txBody>
          <a:bodyPr spcFirstLastPara="1" wrap="square" lIns="0" tIns="0" rIns="0" bIns="0"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99" name="Google Shape;99;p24"/>
          <p:cNvSpPr txBox="1">
            <a:spLocks noGrp="1"/>
          </p:cNvSpPr>
          <p:nvPr>
            <p:ph type="body" idx="4"/>
          </p:nvPr>
        </p:nvSpPr>
        <p:spPr>
          <a:xfrm>
            <a:off x="5823800" y="3852773"/>
            <a:ext cx="2967600" cy="868800"/>
          </a:xfrm>
          <a:prstGeom prst="rect">
            <a:avLst/>
          </a:prstGeom>
          <a:noFill/>
          <a:ln>
            <a:noFill/>
          </a:ln>
        </p:spPr>
        <p:txBody>
          <a:bodyPr spcFirstLastPara="1" wrap="square" lIns="0" tIns="0" rIns="0" bIns="0"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enerated Slide 1_1_1_TITLEANDBULLETS_D">
  <p:cSld name="TITLE_AND_BODY_2_1_1_1_1">
    <p:spTree>
      <p:nvGrpSpPr>
        <p:cNvPr id="1" name="Shape 100"/>
        <p:cNvGrpSpPr/>
        <p:nvPr/>
      </p:nvGrpSpPr>
      <p:grpSpPr>
        <a:xfrm>
          <a:off x="0" y="0"/>
          <a:ext cx="0" cy="0"/>
          <a:chOff x="0" y="0"/>
          <a:chExt cx="0" cy="0"/>
        </a:xfrm>
      </p:grpSpPr>
      <p:sp>
        <p:nvSpPr>
          <p:cNvPr id="101" name="Google Shape;101;p25"/>
          <p:cNvSpPr>
            <a:spLocks noGrp="1"/>
          </p:cNvSpPr>
          <p:nvPr>
            <p:ph type="pic" idx="2"/>
          </p:nvPr>
        </p:nvSpPr>
        <p:spPr>
          <a:xfrm>
            <a:off x="296299" y="316350"/>
            <a:ext cx="4510800" cy="4510800"/>
          </a:xfrm>
          <a:prstGeom prst="roundRect">
            <a:avLst>
              <a:gd name="adj" fmla="val 50000"/>
            </a:avLst>
          </a:prstGeom>
          <a:noFill/>
          <a:ln>
            <a:noFill/>
          </a:ln>
        </p:spPr>
      </p:sp>
      <p:sp>
        <p:nvSpPr>
          <p:cNvPr id="102" name="Google Shape;102;p25"/>
          <p:cNvSpPr txBox="1">
            <a:spLocks noGrp="1"/>
          </p:cNvSpPr>
          <p:nvPr>
            <p:ph type="title"/>
          </p:nvPr>
        </p:nvSpPr>
        <p:spPr>
          <a:xfrm>
            <a:off x="5151925" y="289525"/>
            <a:ext cx="3548100" cy="1093500"/>
          </a:xfrm>
          <a:prstGeom prst="rect">
            <a:avLst/>
          </a:prstGeom>
          <a:noFill/>
          <a:ln>
            <a:noFill/>
          </a:ln>
        </p:spPr>
        <p:txBody>
          <a:bodyPr spcFirstLastPara="1" wrap="square" lIns="0" tIns="0" rIns="0" bIns="0" anchor="ctr" anchorCtr="0">
            <a:norm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103" name="Google Shape;103;p25"/>
          <p:cNvSpPr txBox="1">
            <a:spLocks noGrp="1"/>
          </p:cNvSpPr>
          <p:nvPr>
            <p:ph type="body" idx="1"/>
          </p:nvPr>
        </p:nvSpPr>
        <p:spPr>
          <a:xfrm>
            <a:off x="5151925" y="1565671"/>
            <a:ext cx="3548100" cy="3288300"/>
          </a:xfrm>
          <a:prstGeom prst="rect">
            <a:avLst/>
          </a:prstGeom>
          <a:noFill/>
          <a:ln>
            <a:noFill/>
          </a:ln>
        </p:spPr>
        <p:txBody>
          <a:bodyPr spcFirstLastPara="1" wrap="square" lIns="0" tIns="0" rIns="0" bIns="0"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guide id="2" orient="horz" pos="288">
          <p15:clr>
            <a:srgbClr val="E46962"/>
          </p15:clr>
        </p15:guide>
        <p15:guide id="3" orient="horz"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14"/>
        <p:cNvGrpSpPr/>
        <p:nvPr/>
      </p:nvGrpSpPr>
      <p:grpSpPr>
        <a:xfrm>
          <a:off x="0" y="0"/>
          <a:ext cx="0" cy="0"/>
          <a:chOff x="0" y="0"/>
          <a:chExt cx="0" cy="0"/>
        </a:xfrm>
      </p:grpSpPr>
      <p:sp>
        <p:nvSpPr>
          <p:cNvPr id="15" name="Google Shape;15;p4"/>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16" name="Google Shape;16;p4"/>
          <p:cNvSpPr txBox="1">
            <a:spLocks noGrp="1"/>
          </p:cNvSpPr>
          <p:nvPr>
            <p:ph type="title"/>
          </p:nvPr>
        </p:nvSpPr>
        <p:spPr>
          <a:xfrm>
            <a:off x="722520" y="1861200"/>
            <a:ext cx="4131720" cy="15696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7" name="Google Shape;17;p4"/>
          <p:cNvSpPr txBox="1">
            <a:spLocks noGrp="1"/>
          </p:cNvSpPr>
          <p:nvPr>
            <p:ph type="title" idx="2"/>
          </p:nvPr>
        </p:nvSpPr>
        <p:spPr>
          <a:xfrm>
            <a:off x="722520" y="984240"/>
            <a:ext cx="1235520" cy="87696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8" name="Google Shape;18;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_10_1">
  <p:cSld name="CUSTOM_10_1">
    <p:spTree>
      <p:nvGrpSpPr>
        <p:cNvPr id="1" name="Shape 19"/>
        <p:cNvGrpSpPr/>
        <p:nvPr/>
      </p:nvGrpSpPr>
      <p:grpSpPr>
        <a:xfrm>
          <a:off x="0" y="0"/>
          <a:ext cx="0" cy="0"/>
          <a:chOff x="0" y="0"/>
          <a:chExt cx="0" cy="0"/>
        </a:xfrm>
      </p:grpSpPr>
      <p:sp>
        <p:nvSpPr>
          <p:cNvPr id="20" name="Google Shape;20;p5"/>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21" name="Google Shape;21;p5"/>
          <p:cNvSpPr txBox="1">
            <a:spLocks noGrp="1"/>
          </p:cNvSpPr>
          <p:nvPr>
            <p:ph type="title"/>
          </p:nvPr>
        </p:nvSpPr>
        <p:spPr>
          <a:xfrm>
            <a:off x="713160" y="794520"/>
            <a:ext cx="7717320" cy="69804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2" name="Google Shape;22;p5"/>
          <p:cNvSpPr txBox="1">
            <a:spLocks noGrp="1"/>
          </p:cNvSpPr>
          <p:nvPr>
            <p:ph type="body" idx="1"/>
          </p:nvPr>
        </p:nvSpPr>
        <p:spPr>
          <a:xfrm>
            <a:off x="3488760" y="2398680"/>
            <a:ext cx="4941720" cy="195012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_3_1">
  <p:cSld name="CUSTOM_3_1">
    <p:spTree>
      <p:nvGrpSpPr>
        <p:cNvPr id="1" name="Shape 23"/>
        <p:cNvGrpSpPr/>
        <p:nvPr/>
      </p:nvGrpSpPr>
      <p:grpSpPr>
        <a:xfrm>
          <a:off x="0" y="0"/>
          <a:ext cx="0" cy="0"/>
          <a:chOff x="0" y="0"/>
          <a:chExt cx="0" cy="0"/>
        </a:xfrm>
      </p:grpSpPr>
      <p:sp>
        <p:nvSpPr>
          <p:cNvPr id="24" name="Google Shape;24;p6"/>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25" name="Google Shape;25;p6"/>
          <p:cNvSpPr txBox="1">
            <a:spLocks noGrp="1"/>
          </p:cNvSpPr>
          <p:nvPr>
            <p:ph type="title"/>
          </p:nvPr>
        </p:nvSpPr>
        <p:spPr>
          <a:xfrm>
            <a:off x="713160" y="539640"/>
            <a:ext cx="4447800" cy="9540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6" name="Google Shape;26;p6"/>
          <p:cNvSpPr/>
          <p:nvPr/>
        </p:nvSpPr>
        <p:spPr>
          <a:xfrm>
            <a:off x="713160" y="3164400"/>
            <a:ext cx="3098520" cy="64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000" b="1" u="none" strike="noStrike">
                <a:solidFill>
                  <a:schemeClr val="lt1"/>
                </a:solidFill>
                <a:latin typeface="Roboto"/>
                <a:ea typeface="Roboto"/>
                <a:cs typeface="Roboto"/>
                <a:sym typeface="Roboto"/>
              </a:rPr>
              <a:t>CREDITS:</a:t>
            </a:r>
            <a:r>
              <a:rPr lang="en-US" sz="1000" b="0" u="none" strike="noStrike">
                <a:solidFill>
                  <a:schemeClr val="lt1"/>
                </a:solidFill>
                <a:latin typeface="Roboto"/>
                <a:ea typeface="Roboto"/>
                <a:cs typeface="Roboto"/>
                <a:sym typeface="Roboto"/>
              </a:rPr>
              <a:t> This presentation template was created by </a:t>
            </a:r>
            <a:r>
              <a:rPr lang="en-US" sz="1000" b="1" u="sng" strike="noStrike">
                <a:solidFill>
                  <a:schemeClr val="hlink"/>
                </a:solidFill>
                <a:latin typeface="Roboto"/>
                <a:ea typeface="Roboto"/>
                <a:cs typeface="Roboto"/>
                <a:sym typeface="Roboto"/>
                <a:hlinkClick r:id="rId2"/>
              </a:rPr>
              <a:t>Slidesgo</a:t>
            </a:r>
            <a:r>
              <a:rPr lang="en-US" sz="1000" b="0" u="none" strike="noStrike">
                <a:solidFill>
                  <a:schemeClr val="lt1"/>
                </a:solidFill>
                <a:latin typeface="Roboto"/>
                <a:ea typeface="Roboto"/>
                <a:cs typeface="Roboto"/>
                <a:sym typeface="Roboto"/>
              </a:rPr>
              <a:t>, and includes icons, infographics &amp; images by </a:t>
            </a:r>
            <a:r>
              <a:rPr lang="en-US" sz="1000" b="1" u="sng" strike="noStrike">
                <a:solidFill>
                  <a:schemeClr val="hlink"/>
                </a:solidFill>
                <a:latin typeface="Roboto"/>
                <a:ea typeface="Roboto"/>
                <a:cs typeface="Roboto"/>
                <a:sym typeface="Roboto"/>
                <a:hlinkClick r:id="rId3"/>
              </a:rPr>
              <a:t>Freepik</a:t>
            </a:r>
            <a:r>
              <a:rPr lang="en-US" sz="1000" b="0" u="sng" strike="noStrike">
                <a:solidFill>
                  <a:schemeClr val="lt1"/>
                </a:solidFill>
                <a:latin typeface="Roboto"/>
                <a:ea typeface="Roboto"/>
                <a:cs typeface="Roboto"/>
                <a:sym typeface="Roboto"/>
              </a:rPr>
              <a:t> </a:t>
            </a:r>
            <a:endParaRPr sz="1000" b="0" u="none" strike="noStrike">
              <a:solidFill>
                <a:srgbClr val="000000"/>
              </a:solidFill>
              <a:latin typeface="Noto Sans Symbols"/>
              <a:ea typeface="Noto Sans Symbols"/>
              <a:cs typeface="Noto Sans Symbols"/>
              <a:sym typeface="Noto Sans Symbol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27"/>
        <p:cNvGrpSpPr/>
        <p:nvPr/>
      </p:nvGrpSpPr>
      <p:grpSpPr>
        <a:xfrm>
          <a:off x="0" y="0"/>
          <a:ext cx="0" cy="0"/>
          <a:chOff x="0" y="0"/>
          <a:chExt cx="0" cy="0"/>
        </a:xfrm>
      </p:grpSpPr>
      <p:sp>
        <p:nvSpPr>
          <p:cNvPr id="28" name="Google Shape;28;p7"/>
          <p:cNvSpPr/>
          <p:nvPr/>
        </p:nvSpPr>
        <p:spPr>
          <a:xfrm rot="10800000" flipH="1">
            <a:off x="118440" y="119520"/>
            <a:ext cx="8907840" cy="4731480"/>
          </a:xfrm>
          <a:prstGeom prst="roundRect">
            <a:avLst>
              <a:gd name="adj" fmla="val 1779"/>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FFFFFF"/>
              </a:solidFill>
              <a:latin typeface="Noto Sans Symbols"/>
              <a:ea typeface="Noto Sans Symbols"/>
              <a:cs typeface="Noto Sans Symbols"/>
              <a:sym typeface="Noto Sans Symbols"/>
            </a:endParaRPr>
          </a:p>
        </p:txBody>
      </p:sp>
      <p:sp>
        <p:nvSpPr>
          <p:cNvPr id="29" name="Google Shape;29;p7"/>
          <p:cNvSpPr txBox="1">
            <a:spLocks noGrp="1"/>
          </p:cNvSpPr>
          <p:nvPr>
            <p:ph type="title" hasCustomPrompt="1"/>
          </p:nvPr>
        </p:nvSpPr>
        <p:spPr>
          <a:xfrm>
            <a:off x="1284120" y="1288080"/>
            <a:ext cx="6575760" cy="15264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3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_1_1_1_1_1_1">
  <p:cSld name="BLANK_1_1_1_1_1_1">
    <p:spTree>
      <p:nvGrpSpPr>
        <p:cNvPr id="1" name="Shape 31"/>
        <p:cNvGrpSpPr/>
        <p:nvPr/>
      </p:nvGrpSpPr>
      <p:grpSpPr>
        <a:xfrm>
          <a:off x="0" y="0"/>
          <a:ext cx="0" cy="0"/>
          <a:chOff x="0" y="0"/>
          <a:chExt cx="0" cy="0"/>
        </a:xfrm>
      </p:grpSpPr>
      <p:sp>
        <p:nvSpPr>
          <p:cNvPr id="32" name="Google Shape;32;p9"/>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33" name="Google Shape;33;p9"/>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4" name="Google Shape;34;p9"/>
          <p:cNvSpPr txBox="1">
            <a:spLocks noGrp="1"/>
          </p:cNvSpPr>
          <p:nvPr>
            <p:ph type="title" idx="2"/>
          </p:nvPr>
        </p:nvSpPr>
        <p:spPr>
          <a:xfrm>
            <a:off x="713160" y="1400760"/>
            <a:ext cx="5774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5" name="Google Shape;35;p9"/>
          <p:cNvSpPr txBox="1">
            <a:spLocks noGrp="1"/>
          </p:cNvSpPr>
          <p:nvPr>
            <p:ph type="title" idx="3"/>
          </p:nvPr>
        </p:nvSpPr>
        <p:spPr>
          <a:xfrm>
            <a:off x="4223160" y="1400760"/>
            <a:ext cx="5756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6" name="Google Shape;36;p9"/>
          <p:cNvSpPr txBox="1">
            <a:spLocks noGrp="1"/>
          </p:cNvSpPr>
          <p:nvPr>
            <p:ph type="title" idx="4"/>
          </p:nvPr>
        </p:nvSpPr>
        <p:spPr>
          <a:xfrm>
            <a:off x="713160" y="2472480"/>
            <a:ext cx="5774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7" name="Google Shape;37;p9"/>
          <p:cNvSpPr txBox="1">
            <a:spLocks noGrp="1"/>
          </p:cNvSpPr>
          <p:nvPr>
            <p:ph type="title" idx="5"/>
          </p:nvPr>
        </p:nvSpPr>
        <p:spPr>
          <a:xfrm>
            <a:off x="4223160" y="2472480"/>
            <a:ext cx="5756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8" name="Google Shape;38;p9"/>
          <p:cNvSpPr txBox="1">
            <a:spLocks noGrp="1"/>
          </p:cNvSpPr>
          <p:nvPr>
            <p:ph type="title" idx="6"/>
          </p:nvPr>
        </p:nvSpPr>
        <p:spPr>
          <a:xfrm>
            <a:off x="713160" y="3543840"/>
            <a:ext cx="5774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39" name="Google Shape;39;p9"/>
          <p:cNvSpPr txBox="1">
            <a:spLocks noGrp="1"/>
          </p:cNvSpPr>
          <p:nvPr>
            <p:ph type="title" idx="7"/>
          </p:nvPr>
        </p:nvSpPr>
        <p:spPr>
          <a:xfrm>
            <a:off x="4223160" y="3543840"/>
            <a:ext cx="575640" cy="6768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_ONLY_1">
  <p:cSld name="TITLE_ONLY_1">
    <p:spTree>
      <p:nvGrpSpPr>
        <p:cNvPr id="1" name="Shape 40"/>
        <p:cNvGrpSpPr/>
        <p:nvPr/>
      </p:nvGrpSpPr>
      <p:grpSpPr>
        <a:xfrm>
          <a:off x="0" y="0"/>
          <a:ext cx="0" cy="0"/>
          <a:chOff x="0" y="0"/>
          <a:chExt cx="0" cy="0"/>
        </a:xfrm>
      </p:grpSpPr>
      <p:sp>
        <p:nvSpPr>
          <p:cNvPr id="41" name="Google Shape;41;p10"/>
          <p:cNvSpPr/>
          <p:nvPr/>
        </p:nvSpPr>
        <p:spPr>
          <a:xfrm rot="10800000" flipH="1">
            <a:off x="118440" y="119520"/>
            <a:ext cx="8907840" cy="4731480"/>
          </a:xfrm>
          <a:prstGeom prst="roundRect">
            <a:avLst>
              <a:gd name="adj" fmla="val 1779"/>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42" name="Google Shape;42;p10"/>
          <p:cNvSpPr txBox="1">
            <a:spLocks noGrp="1"/>
          </p:cNvSpPr>
          <p:nvPr>
            <p:ph type="title"/>
          </p:nvPr>
        </p:nvSpPr>
        <p:spPr>
          <a:xfrm>
            <a:off x="720000" y="444960"/>
            <a:ext cx="7703640" cy="5724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jp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6">
            <a:alphaModFix/>
          </a:blip>
          <a:stretch>
            <a:fillRect/>
          </a:stretch>
        </a:blip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a:spLocks noGrp="1"/>
          </p:cNvSpPr>
          <p:nvPr>
            <p:ph type="body" idx="1"/>
          </p:nvPr>
        </p:nvSpPr>
        <p:spPr>
          <a:xfrm>
            <a:off x="3486240" y="2400480"/>
            <a:ext cx="4943160" cy="1952280"/>
          </a:xfrm>
          <a:prstGeom prst="rect">
            <a:avLst/>
          </a:prstGeom>
          <a:noFill/>
          <a:ln>
            <a:noFill/>
          </a:ln>
        </p:spPr>
        <p:txBody>
          <a:bodyPr spcFirstLastPara="1" wrap="square" lIns="91425" tIns="91425" rIns="91425" bIns="91425" anchor="t" anchorCtr="0">
            <a:normAutofit/>
          </a:bodyPr>
          <a:lstStyle/>
          <a:p>
            <a:pPr marL="0" marR="0" lvl="0" indent="0" algn="l" rtl="0">
              <a:lnSpc>
                <a:spcPct val="120000"/>
              </a:lnSpc>
              <a:spcBef>
                <a:spcPts val="0"/>
              </a:spcBef>
              <a:spcAft>
                <a:spcPts val="0"/>
              </a:spcAft>
              <a:buClr>
                <a:srgbClr val="000000"/>
              </a:buClr>
              <a:buSzPts val="1200"/>
              <a:buFont typeface="Calibri"/>
              <a:buNone/>
            </a:pPr>
            <a:r>
              <a:rPr lang="en-US" sz="1200" b="0" i="0" u="none" strike="noStrike" cap="none" dirty="0">
                <a:solidFill>
                  <a:srgbClr val="000000"/>
                </a:solidFill>
                <a:latin typeface="Calibri"/>
                <a:ea typeface="Calibri"/>
                <a:cs typeface="Calibri"/>
                <a:sym typeface="Calibri"/>
              </a:rPr>
              <a:t>Analyzes the </a:t>
            </a:r>
            <a:r>
              <a:rPr lang="en-US" sz="1200" b="1" i="0" u="none" strike="noStrike" cap="none" dirty="0">
                <a:solidFill>
                  <a:srgbClr val="000000"/>
                </a:solidFill>
                <a:latin typeface="Calibri"/>
                <a:ea typeface="Calibri"/>
                <a:cs typeface="Calibri"/>
                <a:sym typeface="Calibri"/>
              </a:rPr>
              <a:t>number of employees in each department</a:t>
            </a:r>
            <a:r>
              <a:rPr lang="en-US" sz="1200" b="0" i="0" u="none" strike="noStrike" cap="none" dirty="0">
                <a:solidFill>
                  <a:srgbClr val="000000"/>
                </a:solidFill>
                <a:latin typeface="Calibri"/>
                <a:ea typeface="Calibri"/>
                <a:cs typeface="Calibri"/>
                <a:sym typeface="Calibri"/>
              </a:rPr>
              <a:t>, helping to understand workforce distribution and department size dynamics.</a:t>
            </a:r>
            <a:endParaRPr sz="1200" b="0" i="0" u="none" strike="noStrike" cap="none" dirty="0">
              <a:solidFill>
                <a:srgbClr val="000000"/>
              </a:solidFill>
              <a:latin typeface="Arial"/>
              <a:ea typeface="Arial"/>
              <a:cs typeface="Arial"/>
              <a:sym typeface="Arial"/>
            </a:endParaRPr>
          </a:p>
        </p:txBody>
      </p:sp>
      <p:sp>
        <p:nvSpPr>
          <p:cNvPr id="109" name="Google Shape;109;p26"/>
          <p:cNvSpPr/>
          <p:nvPr/>
        </p:nvSpPr>
        <p:spPr>
          <a:xfrm>
            <a:off x="134316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dirty="0">
                <a:solidFill>
                  <a:schemeClr val="dk1"/>
                </a:solidFill>
                <a:latin typeface="Arial"/>
                <a:ea typeface="Arial"/>
                <a:cs typeface="Arial"/>
                <a:sym typeface="Arial"/>
              </a:rPr>
              <a:t>Feature Name/Product</a:t>
            </a:r>
            <a:endParaRPr sz="700" b="0" u="none" strike="noStrike" dirty="0">
              <a:solidFill>
                <a:srgbClr val="FFFFFF"/>
              </a:solidFill>
              <a:latin typeface="Noto Sans Symbols"/>
              <a:ea typeface="Noto Sans Symbols"/>
              <a:cs typeface="Noto Sans Symbols"/>
              <a:sym typeface="Noto Sans Symbols"/>
            </a:endParaRPr>
          </a:p>
        </p:txBody>
      </p:sp>
      <p:sp>
        <p:nvSpPr>
          <p:cNvPr id="110" name="Google Shape;110;p26"/>
          <p:cNvSpPr/>
          <p:nvPr/>
        </p:nvSpPr>
        <p:spPr>
          <a:xfrm>
            <a:off x="11448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dirty="0">
                <a:solidFill>
                  <a:schemeClr val="dk1"/>
                </a:solidFill>
                <a:latin typeface="Arial"/>
                <a:ea typeface="Arial"/>
                <a:cs typeface="Arial"/>
                <a:sym typeface="Arial"/>
              </a:rPr>
              <a:t>DD/MM/YYYY</a:t>
            </a:r>
            <a:endParaRPr sz="700" b="0" u="none" strike="noStrike" dirty="0">
              <a:solidFill>
                <a:srgbClr val="FFFFFF"/>
              </a:solidFill>
              <a:latin typeface="Noto Sans Symbols"/>
              <a:ea typeface="Noto Sans Symbols"/>
              <a:cs typeface="Noto Sans Symbols"/>
              <a:sym typeface="Noto Sans Symbols"/>
            </a:endParaRPr>
          </a:p>
        </p:txBody>
      </p:sp>
      <p:sp>
        <p:nvSpPr>
          <p:cNvPr id="111" name="Google Shape;111;p26"/>
          <p:cNvSpPr/>
          <p:nvPr/>
        </p:nvSpPr>
        <p:spPr>
          <a:xfrm>
            <a:off x="7800840" y="4848120"/>
            <a:ext cx="1228320" cy="29484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dirty="0">
                <a:solidFill>
                  <a:schemeClr val="dk1"/>
                </a:solidFill>
                <a:latin typeface="Arial"/>
                <a:ea typeface="Arial"/>
                <a:cs typeface="Arial"/>
                <a:sym typeface="Arial"/>
              </a:rPr>
              <a:t>Your Company Name</a:t>
            </a:r>
            <a:endParaRPr sz="700" b="0" u="none" strike="noStrike" dirty="0">
              <a:solidFill>
                <a:srgbClr val="FFFFFF"/>
              </a:solidFill>
              <a:latin typeface="Noto Sans Symbols"/>
              <a:ea typeface="Noto Sans Symbols"/>
              <a:cs typeface="Noto Sans Symbols"/>
              <a:sym typeface="Noto Sans Symbols"/>
            </a:endParaRPr>
          </a:p>
        </p:txBody>
      </p:sp>
      <p:pic>
        <p:nvPicPr>
          <p:cNvPr id="112" name="Google Shape;112;p26"/>
          <p:cNvPicPr preferRelativeResize="0"/>
          <p:nvPr/>
        </p:nvPicPr>
        <p:blipFill rotWithShape="1">
          <a:blip r:embed="rId3">
            <a:alphaModFix/>
          </a:blip>
          <a:srcRect/>
          <a:stretch/>
        </p:blipFill>
        <p:spPr>
          <a:xfrm>
            <a:off x="25324" y="914"/>
            <a:ext cx="9190721" cy="5478812"/>
          </a:xfrm>
          <a:prstGeom prst="rect">
            <a:avLst/>
          </a:prstGeom>
          <a:noFill/>
          <a:ln>
            <a:noFill/>
          </a:ln>
        </p:spPr>
      </p:pic>
      <p:sp>
        <p:nvSpPr>
          <p:cNvPr id="113" name="Google Shape;113;p26"/>
          <p:cNvSpPr txBox="1"/>
          <p:nvPr/>
        </p:nvSpPr>
        <p:spPr>
          <a:xfrm>
            <a:off x="1321182" y="2659597"/>
            <a:ext cx="8144206" cy="923299"/>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Clr>
                <a:schemeClr val="lt1"/>
              </a:buClr>
              <a:buSzPts val="6000"/>
              <a:buFont typeface="Calibri"/>
              <a:buNone/>
            </a:pPr>
            <a:r>
              <a:rPr lang="en-US" sz="4000" b="1" dirty="0">
                <a:solidFill>
                  <a:srgbClr val="FF0000"/>
                </a:solidFill>
                <a:highlight>
                  <a:schemeClr val="accent6"/>
                </a:highlight>
                <a:latin typeface="Times New Roman"/>
                <a:ea typeface="Times New Roman"/>
                <a:cs typeface="Times New Roman"/>
                <a:sym typeface="Times New Roman"/>
              </a:rPr>
              <a:t>Employee Management System</a:t>
            </a:r>
            <a:endParaRPr sz="4000" b="1" dirty="0">
              <a:solidFill>
                <a:srgbClr val="FF0000"/>
              </a:solidFill>
              <a:highlight>
                <a:schemeClr val="accent6"/>
              </a:highlight>
              <a:latin typeface="Times New Roman"/>
              <a:ea typeface="Times New Roman"/>
              <a:cs typeface="Times New Roman"/>
              <a:sym typeface="Times New Roman"/>
            </a:endParaRPr>
          </a:p>
        </p:txBody>
      </p:sp>
      <p:sp>
        <p:nvSpPr>
          <p:cNvPr id="114" name="Google Shape;114;p2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 </a:t>
            </a:r>
            <a:endParaRPr dirty="0"/>
          </a:p>
        </p:txBody>
      </p:sp>
      <p:sp>
        <p:nvSpPr>
          <p:cNvPr id="115" name="Google Shape;115;p26"/>
          <p:cNvSpPr txBox="1"/>
          <p:nvPr/>
        </p:nvSpPr>
        <p:spPr>
          <a:xfrm>
            <a:off x="1171187" y="3582896"/>
            <a:ext cx="816953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t>M. Prasanna Kumar	A. Gopichand	D. Guru Sai Vishnu Tej</a:t>
            </a:r>
            <a:endParaRPr sz="1600" b="1" dirty="0"/>
          </a:p>
        </p:txBody>
      </p:sp>
      <p:sp>
        <p:nvSpPr>
          <p:cNvPr id="116" name="Google Shape;116;p26"/>
          <p:cNvSpPr txBox="1"/>
          <p:nvPr/>
        </p:nvSpPr>
        <p:spPr>
          <a:xfrm>
            <a:off x="3531351" y="4123167"/>
            <a:ext cx="2178666" cy="106949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b="1" dirty="0">
                <a:solidFill>
                  <a:srgbClr val="0D0D0D"/>
                </a:solidFill>
                <a:highlight>
                  <a:schemeClr val="accent6"/>
                </a:highlight>
                <a:latin typeface="Calibri"/>
                <a:ea typeface="Calibri"/>
                <a:cs typeface="Calibri"/>
                <a:sym typeface="Calibri"/>
              </a:rPr>
              <a:t>Project coordinator </a:t>
            </a:r>
            <a:endParaRPr sz="1600" b="1" dirty="0">
              <a:solidFill>
                <a:srgbClr val="0D0D0D"/>
              </a:solidFill>
              <a:highlight>
                <a:schemeClr val="accent6"/>
              </a:highlight>
              <a:latin typeface="Calibri"/>
              <a:ea typeface="Calibri"/>
              <a:cs typeface="Calibri"/>
              <a:sym typeface="Calibri"/>
            </a:endParaRPr>
          </a:p>
          <a:p>
            <a:pPr marL="0" lvl="0" indent="0" algn="l" rtl="0">
              <a:lnSpc>
                <a:spcPct val="115000"/>
              </a:lnSpc>
              <a:spcBef>
                <a:spcPts val="0"/>
              </a:spcBef>
              <a:spcAft>
                <a:spcPts val="0"/>
              </a:spcAft>
              <a:buNone/>
            </a:pPr>
            <a:r>
              <a:rPr lang="en-US" sz="1600" b="1" dirty="0">
                <a:solidFill>
                  <a:srgbClr val="0D0D0D"/>
                </a:solidFill>
                <a:highlight>
                  <a:schemeClr val="accent6"/>
                </a:highlight>
                <a:latin typeface="Calibri"/>
                <a:ea typeface="Calibri"/>
                <a:cs typeface="Calibri"/>
                <a:sym typeface="Calibri"/>
              </a:rPr>
              <a:t>      </a:t>
            </a:r>
            <a:r>
              <a:rPr lang="en-US" sz="1800" b="1" dirty="0">
                <a:solidFill>
                  <a:srgbClr val="0D0D0D"/>
                </a:solidFill>
                <a:highlight>
                  <a:schemeClr val="accent6"/>
                </a:highlight>
                <a:latin typeface="Calibri"/>
                <a:ea typeface="Calibri"/>
                <a:cs typeface="Calibri"/>
                <a:sym typeface="Calibri"/>
              </a:rPr>
              <a:t>SK. Shaheer</a:t>
            </a:r>
            <a:r>
              <a:rPr lang="en-US" sz="1600" b="1" dirty="0">
                <a:solidFill>
                  <a:srgbClr val="0D0D0D"/>
                </a:solidFill>
                <a:highlight>
                  <a:schemeClr val="accent6"/>
                </a:highlight>
                <a:latin typeface="Calibri"/>
                <a:ea typeface="Calibri"/>
                <a:cs typeface="Calibri"/>
                <a:sym typeface="Calibri"/>
              </a:rPr>
              <a:t> </a:t>
            </a:r>
            <a:endParaRPr sz="1600" b="1" dirty="0">
              <a:solidFill>
                <a:srgbClr val="0D0D0D"/>
              </a:solidFill>
              <a:highlight>
                <a:schemeClr val="accent6"/>
              </a:highlight>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600" b="1" dirty="0">
                <a:solidFill>
                  <a:srgbClr val="0D0D0D"/>
                </a:solidFill>
                <a:highlight>
                  <a:schemeClr val="accent6"/>
                </a:highlight>
                <a:latin typeface="Calibri"/>
                <a:ea typeface="Calibri"/>
                <a:cs typeface="Calibri"/>
                <a:sym typeface="Calibri"/>
              </a:rPr>
              <a:t>Trainer </a:t>
            </a:r>
            <a:r>
              <a:rPr lang="en-US" sz="1600" b="1" dirty="0" err="1">
                <a:solidFill>
                  <a:srgbClr val="0D0D0D"/>
                </a:solidFill>
                <a:highlight>
                  <a:schemeClr val="accent6"/>
                </a:highlight>
                <a:latin typeface="Calibri"/>
                <a:ea typeface="Calibri"/>
                <a:cs typeface="Calibri"/>
                <a:sym typeface="Calibri"/>
              </a:rPr>
              <a:t>Innomatics</a:t>
            </a:r>
            <a:endParaRPr sz="1600" b="1" dirty="0">
              <a:solidFill>
                <a:srgbClr val="0D0D0D"/>
              </a:solidFill>
              <a:highlight>
                <a:schemeClr val="accent6"/>
              </a:highlight>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94" name="Google Shape;194;p35"/>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95" name="Google Shape;195;p35"/>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96" name="Google Shape;196;p35"/>
          <p:cNvSpPr txBox="1">
            <a:spLocks noGrp="1"/>
          </p:cNvSpPr>
          <p:nvPr>
            <p:ph type="title"/>
          </p:nvPr>
        </p:nvSpPr>
        <p:spPr>
          <a:xfrm>
            <a:off x="723950" y="2012375"/>
            <a:ext cx="5435100" cy="131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400"/>
              </a:spcAft>
              <a:buClr>
                <a:schemeClr val="dk1"/>
              </a:buClr>
              <a:buSzPts val="1100"/>
              <a:buFont typeface="Arial"/>
              <a:buNone/>
            </a:pPr>
            <a:r>
              <a:rPr lang="en-US" sz="2700" b="1">
                <a:solidFill>
                  <a:schemeClr val="accent6"/>
                </a:solidFill>
                <a:highlight>
                  <a:srgbClr val="000000"/>
                </a:highlight>
              </a:rPr>
              <a:t>EMPLOYEE INSIGHTS</a:t>
            </a:r>
            <a:endParaRPr sz="3500" b="1" u="none" strike="noStrike">
              <a:solidFill>
                <a:schemeClr val="accent6"/>
              </a:solidFill>
              <a:highlight>
                <a:srgbClr val="000000"/>
              </a:highlight>
              <a:latin typeface="Times New Roman"/>
              <a:ea typeface="Times New Roman"/>
              <a:cs typeface="Times New Roman"/>
              <a:sym typeface="Times New Roman"/>
            </a:endParaRPr>
          </a:p>
        </p:txBody>
      </p:sp>
      <p:sp>
        <p:nvSpPr>
          <p:cNvPr id="197" name="Google Shape;197;p35"/>
          <p:cNvSpPr txBox="1">
            <a:spLocks noGrp="1"/>
          </p:cNvSpPr>
          <p:nvPr>
            <p:ph type="title"/>
          </p:nvPr>
        </p:nvSpPr>
        <p:spPr>
          <a:xfrm>
            <a:off x="723960" y="981000"/>
            <a:ext cx="1238100" cy="8760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20000"/>
              </a:lnSpc>
              <a:spcBef>
                <a:spcPts val="0"/>
              </a:spcBef>
              <a:spcAft>
                <a:spcPts val="0"/>
              </a:spcAft>
              <a:buClr>
                <a:srgbClr val="EFEEE7"/>
              </a:buClr>
              <a:buSzPts val="4500"/>
              <a:buFont typeface="Calibri"/>
              <a:buNone/>
            </a:pPr>
            <a:r>
              <a:rPr lang="en-US" sz="4500">
                <a:solidFill>
                  <a:srgbClr val="EFEEE7"/>
                </a:solidFill>
                <a:latin typeface="Calibri"/>
                <a:ea typeface="Calibri"/>
                <a:cs typeface="Calibri"/>
                <a:sym typeface="Calibri"/>
              </a:rPr>
              <a:t>3.1</a:t>
            </a:r>
            <a:endParaRPr sz="4500" b="0" u="none" strike="noStrike">
              <a:solidFill>
                <a:schemeClr val="dk1"/>
              </a:solidFill>
              <a:latin typeface="Arial"/>
              <a:ea typeface="Arial"/>
              <a:cs typeface="Arial"/>
              <a:sym typeface="Arial"/>
            </a:endParaRPr>
          </a:p>
        </p:txBody>
      </p:sp>
      <p:pic>
        <p:nvPicPr>
          <p:cNvPr id="198" name="Google Shape;198;p35" descr="some group of people working in the organisation"/>
          <p:cNvPicPr preferRelativeResize="0"/>
          <p:nvPr/>
        </p:nvPicPr>
        <p:blipFill>
          <a:blip r:embed="rId3">
            <a:alphaModFix/>
          </a:blip>
          <a:stretch>
            <a:fillRect/>
          </a:stretch>
        </p:blipFill>
        <p:spPr>
          <a:xfrm>
            <a:off x="5353500" y="158750"/>
            <a:ext cx="3675549" cy="46893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p:nvPr/>
        </p:nvSpPr>
        <p:spPr>
          <a:xfrm>
            <a:off x="134316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Feature Name/Product</a:t>
            </a:r>
            <a:endParaRPr sz="700" b="0" u="none" strike="noStrike">
              <a:solidFill>
                <a:srgbClr val="FFFFFF"/>
              </a:solidFill>
              <a:latin typeface="Noto Sans Symbols"/>
              <a:ea typeface="Noto Sans Symbols"/>
              <a:cs typeface="Noto Sans Symbols"/>
              <a:sym typeface="Noto Sans Symbols"/>
            </a:endParaRPr>
          </a:p>
        </p:txBody>
      </p:sp>
      <p:sp>
        <p:nvSpPr>
          <p:cNvPr id="204" name="Google Shape;204;p36"/>
          <p:cNvSpPr/>
          <p:nvPr/>
        </p:nvSpPr>
        <p:spPr>
          <a:xfrm>
            <a:off x="11448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DD/MM/YYYY</a:t>
            </a:r>
            <a:endParaRPr sz="700" b="0" u="none" strike="noStrike">
              <a:solidFill>
                <a:srgbClr val="FFFFFF"/>
              </a:solidFill>
              <a:latin typeface="Noto Sans Symbols"/>
              <a:ea typeface="Noto Sans Symbols"/>
              <a:cs typeface="Noto Sans Symbols"/>
              <a:sym typeface="Noto Sans Symbols"/>
            </a:endParaRPr>
          </a:p>
        </p:txBody>
      </p:sp>
      <p:sp>
        <p:nvSpPr>
          <p:cNvPr id="205" name="Google Shape;205;p36"/>
          <p:cNvSpPr/>
          <p:nvPr/>
        </p:nvSpPr>
        <p:spPr>
          <a:xfrm>
            <a:off x="7800840" y="4848120"/>
            <a:ext cx="1228320" cy="29484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a:solidFill>
                  <a:schemeClr val="dk1"/>
                </a:solidFill>
                <a:latin typeface="Arial"/>
                <a:ea typeface="Arial"/>
                <a:cs typeface="Arial"/>
                <a:sym typeface="Arial"/>
              </a:rPr>
              <a:t>Your Company Name</a:t>
            </a:r>
            <a:endParaRPr sz="700" b="0" u="none" strike="noStrike">
              <a:solidFill>
                <a:srgbClr val="FFFFFF"/>
              </a:solidFill>
              <a:latin typeface="Noto Sans Symbols"/>
              <a:ea typeface="Noto Sans Symbols"/>
              <a:cs typeface="Noto Sans Symbols"/>
              <a:sym typeface="Noto Sans Symbols"/>
            </a:endParaRPr>
          </a:p>
        </p:txBody>
      </p:sp>
      <p:pic>
        <p:nvPicPr>
          <p:cNvPr id="206" name="Google Shape;206;p36"/>
          <p:cNvPicPr preferRelativeResize="0"/>
          <p:nvPr/>
        </p:nvPicPr>
        <p:blipFill>
          <a:blip r:embed="rId3">
            <a:alphaModFix/>
          </a:blip>
          <a:stretch>
            <a:fillRect/>
          </a:stretch>
        </p:blipFill>
        <p:spPr>
          <a:xfrm>
            <a:off x="513700" y="356835"/>
            <a:ext cx="5159238" cy="610320"/>
          </a:xfrm>
          <a:prstGeom prst="rect">
            <a:avLst/>
          </a:prstGeom>
          <a:noFill/>
          <a:ln>
            <a:noFill/>
          </a:ln>
        </p:spPr>
      </p:pic>
      <p:pic>
        <p:nvPicPr>
          <p:cNvPr id="207" name="Google Shape;207;p36"/>
          <p:cNvPicPr preferRelativeResize="0"/>
          <p:nvPr/>
        </p:nvPicPr>
        <p:blipFill>
          <a:blip r:embed="rId4">
            <a:alphaModFix/>
          </a:blip>
          <a:stretch>
            <a:fillRect/>
          </a:stretch>
        </p:blipFill>
        <p:spPr>
          <a:xfrm>
            <a:off x="6048075" y="1086705"/>
            <a:ext cx="1685925" cy="609600"/>
          </a:xfrm>
          <a:prstGeom prst="rect">
            <a:avLst/>
          </a:prstGeom>
          <a:noFill/>
          <a:ln>
            <a:noFill/>
          </a:ln>
        </p:spPr>
      </p:pic>
      <p:pic>
        <p:nvPicPr>
          <p:cNvPr id="208" name="Google Shape;208;p36"/>
          <p:cNvPicPr preferRelativeResize="0"/>
          <p:nvPr/>
        </p:nvPicPr>
        <p:blipFill>
          <a:blip r:embed="rId5">
            <a:alphaModFix/>
          </a:blip>
          <a:stretch>
            <a:fillRect/>
          </a:stretch>
        </p:blipFill>
        <p:spPr>
          <a:xfrm>
            <a:off x="513700" y="2423505"/>
            <a:ext cx="5810250" cy="1504950"/>
          </a:xfrm>
          <a:prstGeom prst="rect">
            <a:avLst/>
          </a:prstGeom>
          <a:noFill/>
          <a:ln>
            <a:noFill/>
          </a:ln>
        </p:spPr>
      </p:pic>
      <p:pic>
        <p:nvPicPr>
          <p:cNvPr id="209" name="Google Shape;209;p36"/>
          <p:cNvPicPr preferRelativeResize="0"/>
          <p:nvPr/>
        </p:nvPicPr>
        <p:blipFill>
          <a:blip r:embed="rId6">
            <a:alphaModFix/>
          </a:blip>
          <a:stretch>
            <a:fillRect/>
          </a:stretch>
        </p:blipFill>
        <p:spPr>
          <a:xfrm>
            <a:off x="5672950" y="4152805"/>
            <a:ext cx="2971800" cy="6953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15" name="Google Shape;215;p37"/>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16" name="Google Shape;216;p37"/>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17" name="Google Shape;217;p37"/>
          <p:cNvPicPr preferRelativeResize="0"/>
          <p:nvPr/>
        </p:nvPicPr>
        <p:blipFill>
          <a:blip r:embed="rId3">
            <a:alphaModFix/>
          </a:blip>
          <a:stretch>
            <a:fillRect/>
          </a:stretch>
        </p:blipFill>
        <p:spPr>
          <a:xfrm>
            <a:off x="566088" y="328288"/>
            <a:ext cx="6791325" cy="1952625"/>
          </a:xfrm>
          <a:prstGeom prst="rect">
            <a:avLst/>
          </a:prstGeom>
          <a:noFill/>
          <a:ln>
            <a:noFill/>
          </a:ln>
        </p:spPr>
      </p:pic>
      <p:pic>
        <p:nvPicPr>
          <p:cNvPr id="218" name="Google Shape;218;p37"/>
          <p:cNvPicPr preferRelativeResize="0"/>
          <p:nvPr/>
        </p:nvPicPr>
        <p:blipFill>
          <a:blip r:embed="rId4">
            <a:alphaModFix/>
          </a:blip>
          <a:stretch>
            <a:fillRect/>
          </a:stretch>
        </p:blipFill>
        <p:spPr>
          <a:xfrm>
            <a:off x="3386300" y="2607550"/>
            <a:ext cx="4838700" cy="20574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8"/>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24" name="Google Shape;224;p38"/>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25" name="Google Shape;225;p38"/>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26" name="Google Shape;226;p38"/>
          <p:cNvPicPr preferRelativeResize="0"/>
          <p:nvPr/>
        </p:nvPicPr>
        <p:blipFill>
          <a:blip r:embed="rId3">
            <a:alphaModFix/>
          </a:blip>
          <a:stretch>
            <a:fillRect/>
          </a:stretch>
        </p:blipFill>
        <p:spPr>
          <a:xfrm>
            <a:off x="661500" y="283775"/>
            <a:ext cx="5657850" cy="2095500"/>
          </a:xfrm>
          <a:prstGeom prst="rect">
            <a:avLst/>
          </a:prstGeom>
          <a:noFill/>
          <a:ln>
            <a:noFill/>
          </a:ln>
        </p:spPr>
      </p:pic>
      <p:pic>
        <p:nvPicPr>
          <p:cNvPr id="227" name="Google Shape;227;p38"/>
          <p:cNvPicPr preferRelativeResize="0"/>
          <p:nvPr/>
        </p:nvPicPr>
        <p:blipFill>
          <a:blip r:embed="rId4">
            <a:alphaModFix/>
          </a:blip>
          <a:stretch>
            <a:fillRect/>
          </a:stretch>
        </p:blipFill>
        <p:spPr>
          <a:xfrm>
            <a:off x="4857613" y="2823125"/>
            <a:ext cx="2943225" cy="15811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33" name="Google Shape;233;p39"/>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34" name="Google Shape;234;p39"/>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35" name="Google Shape;235;p39"/>
          <p:cNvPicPr preferRelativeResize="0"/>
          <p:nvPr/>
        </p:nvPicPr>
        <p:blipFill>
          <a:blip r:embed="rId3">
            <a:alphaModFix/>
          </a:blip>
          <a:stretch>
            <a:fillRect/>
          </a:stretch>
        </p:blipFill>
        <p:spPr>
          <a:xfrm>
            <a:off x="470188" y="681550"/>
            <a:ext cx="8203625" cy="1185150"/>
          </a:xfrm>
          <a:prstGeom prst="rect">
            <a:avLst/>
          </a:prstGeom>
          <a:noFill/>
          <a:ln>
            <a:noFill/>
          </a:ln>
        </p:spPr>
      </p:pic>
      <p:pic>
        <p:nvPicPr>
          <p:cNvPr id="236" name="Google Shape;236;p39"/>
          <p:cNvPicPr preferRelativeResize="0"/>
          <p:nvPr/>
        </p:nvPicPr>
        <p:blipFill>
          <a:blip r:embed="rId4">
            <a:alphaModFix/>
          </a:blip>
          <a:stretch>
            <a:fillRect/>
          </a:stretch>
        </p:blipFill>
        <p:spPr>
          <a:xfrm>
            <a:off x="4783525" y="2627275"/>
            <a:ext cx="3990975" cy="8652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42" name="Google Shape;242;p40"/>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43" name="Google Shape;243;p40"/>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44" name="Google Shape;244;p40"/>
          <p:cNvSpPr txBox="1">
            <a:spLocks noGrp="1"/>
          </p:cNvSpPr>
          <p:nvPr>
            <p:ph type="title"/>
          </p:nvPr>
        </p:nvSpPr>
        <p:spPr>
          <a:xfrm>
            <a:off x="723960" y="1857240"/>
            <a:ext cx="4133520" cy="1571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EFEEE7"/>
              </a:buClr>
              <a:buSzPct val="100000"/>
              <a:buFont typeface="Calibri"/>
              <a:buNone/>
            </a:pPr>
            <a:r>
              <a:rPr lang="en-US" sz="4500" u="none" strike="noStrike">
                <a:solidFill>
                  <a:srgbClr val="EFEEE7"/>
                </a:solidFill>
                <a:latin typeface="Times New Roman"/>
                <a:ea typeface="Times New Roman"/>
                <a:cs typeface="Times New Roman"/>
                <a:sym typeface="Times New Roman"/>
              </a:rPr>
              <a:t>Job Roles and Department Analysis</a:t>
            </a:r>
            <a:endParaRPr sz="4500" u="none" strike="noStrike">
              <a:solidFill>
                <a:schemeClr val="dk1"/>
              </a:solidFill>
              <a:latin typeface="Times New Roman"/>
              <a:ea typeface="Times New Roman"/>
              <a:cs typeface="Times New Roman"/>
              <a:sym typeface="Times New Roman"/>
            </a:endParaRPr>
          </a:p>
        </p:txBody>
      </p:sp>
      <p:sp>
        <p:nvSpPr>
          <p:cNvPr id="245" name="Google Shape;245;p40"/>
          <p:cNvSpPr txBox="1">
            <a:spLocks noGrp="1"/>
          </p:cNvSpPr>
          <p:nvPr>
            <p:ph type="title"/>
          </p:nvPr>
        </p:nvSpPr>
        <p:spPr>
          <a:xfrm>
            <a:off x="723960" y="981000"/>
            <a:ext cx="1238040" cy="87588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20000"/>
              </a:lnSpc>
              <a:spcBef>
                <a:spcPts val="0"/>
              </a:spcBef>
              <a:spcAft>
                <a:spcPts val="0"/>
              </a:spcAft>
              <a:buClr>
                <a:srgbClr val="EFEEE7"/>
              </a:buClr>
              <a:buSzPts val="4500"/>
              <a:buFont typeface="Calibri"/>
              <a:buNone/>
            </a:pPr>
            <a:r>
              <a:rPr lang="en-US" sz="4500">
                <a:solidFill>
                  <a:srgbClr val="EFEEE7"/>
                </a:solidFill>
                <a:latin typeface="Calibri"/>
                <a:ea typeface="Calibri"/>
                <a:cs typeface="Calibri"/>
                <a:sym typeface="Calibri"/>
              </a:rPr>
              <a:t>3.2</a:t>
            </a:r>
            <a:endParaRPr sz="4500" b="0" u="none" strike="noStrike">
              <a:solidFill>
                <a:schemeClr val="dk1"/>
              </a:solidFill>
              <a:latin typeface="Arial"/>
              <a:ea typeface="Arial"/>
              <a:cs typeface="Arial"/>
              <a:sym typeface="Arial"/>
            </a:endParaRPr>
          </a:p>
        </p:txBody>
      </p:sp>
      <p:pic>
        <p:nvPicPr>
          <p:cNvPr id="246" name="Google Shape;246;p40"/>
          <p:cNvPicPr preferRelativeResize="0"/>
          <p:nvPr/>
        </p:nvPicPr>
        <p:blipFill>
          <a:blip r:embed="rId3">
            <a:alphaModFix/>
          </a:blip>
          <a:stretch>
            <a:fillRect/>
          </a:stretch>
        </p:blipFill>
        <p:spPr>
          <a:xfrm>
            <a:off x="5009875" y="152400"/>
            <a:ext cx="3981725" cy="45882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52" name="Google Shape;252;p41"/>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53" name="Google Shape;253;p41"/>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54" name="Google Shape;254;p41"/>
          <p:cNvPicPr preferRelativeResize="0"/>
          <p:nvPr/>
        </p:nvPicPr>
        <p:blipFill>
          <a:blip r:embed="rId3">
            <a:alphaModFix/>
          </a:blip>
          <a:stretch>
            <a:fillRect/>
          </a:stretch>
        </p:blipFill>
        <p:spPr>
          <a:xfrm>
            <a:off x="1253575" y="164250"/>
            <a:ext cx="6871426" cy="2704225"/>
          </a:xfrm>
          <a:prstGeom prst="rect">
            <a:avLst/>
          </a:prstGeom>
          <a:noFill/>
          <a:ln>
            <a:noFill/>
          </a:ln>
        </p:spPr>
      </p:pic>
      <p:pic>
        <p:nvPicPr>
          <p:cNvPr id="255" name="Google Shape;255;p41"/>
          <p:cNvPicPr preferRelativeResize="0"/>
          <p:nvPr/>
        </p:nvPicPr>
        <p:blipFill>
          <a:blip r:embed="rId4">
            <a:alphaModFix/>
          </a:blip>
          <a:stretch>
            <a:fillRect/>
          </a:stretch>
        </p:blipFill>
        <p:spPr>
          <a:xfrm>
            <a:off x="4372950" y="2977601"/>
            <a:ext cx="2669115" cy="1761400"/>
          </a:xfrm>
          <a:prstGeom prst="rect">
            <a:avLst/>
          </a:prstGeom>
          <a:noFill/>
          <a:ln>
            <a:noFill/>
          </a:ln>
        </p:spPr>
      </p:pic>
      <p:pic>
        <p:nvPicPr>
          <p:cNvPr id="256" name="Google Shape;256;p41"/>
          <p:cNvPicPr preferRelativeResize="0"/>
          <p:nvPr/>
        </p:nvPicPr>
        <p:blipFill>
          <a:blip r:embed="rId5">
            <a:alphaModFix/>
          </a:blip>
          <a:stretch>
            <a:fillRect/>
          </a:stretch>
        </p:blipFill>
        <p:spPr>
          <a:xfrm>
            <a:off x="1736801" y="2977600"/>
            <a:ext cx="2087602" cy="17614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62" name="Google Shape;262;p42"/>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63" name="Google Shape;263;p42"/>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64" name="Google Shape;264;p42"/>
          <p:cNvPicPr preferRelativeResize="0"/>
          <p:nvPr/>
        </p:nvPicPr>
        <p:blipFill>
          <a:blip r:embed="rId3">
            <a:alphaModFix/>
          </a:blip>
          <a:stretch>
            <a:fillRect/>
          </a:stretch>
        </p:blipFill>
        <p:spPr>
          <a:xfrm>
            <a:off x="957100" y="431575"/>
            <a:ext cx="6572250" cy="2047875"/>
          </a:xfrm>
          <a:prstGeom prst="rect">
            <a:avLst/>
          </a:prstGeom>
          <a:noFill/>
          <a:ln>
            <a:noFill/>
          </a:ln>
        </p:spPr>
      </p:pic>
      <p:pic>
        <p:nvPicPr>
          <p:cNvPr id="265" name="Google Shape;265;p42"/>
          <p:cNvPicPr preferRelativeResize="0"/>
          <p:nvPr/>
        </p:nvPicPr>
        <p:blipFill>
          <a:blip r:embed="rId4">
            <a:alphaModFix/>
          </a:blip>
          <a:stretch>
            <a:fillRect/>
          </a:stretch>
        </p:blipFill>
        <p:spPr>
          <a:xfrm>
            <a:off x="4964175" y="2894600"/>
            <a:ext cx="3143250" cy="74295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3"/>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71" name="Google Shape;271;p43"/>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72" name="Google Shape;272;p43"/>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273" name="Google Shape;273;p43"/>
          <p:cNvPicPr preferRelativeResize="0"/>
          <p:nvPr/>
        </p:nvPicPr>
        <p:blipFill>
          <a:blip r:embed="rId3">
            <a:alphaModFix/>
          </a:blip>
          <a:stretch>
            <a:fillRect/>
          </a:stretch>
        </p:blipFill>
        <p:spPr>
          <a:xfrm>
            <a:off x="1088475" y="333050"/>
            <a:ext cx="7248525" cy="2228850"/>
          </a:xfrm>
          <a:prstGeom prst="rect">
            <a:avLst/>
          </a:prstGeom>
          <a:noFill/>
          <a:ln>
            <a:noFill/>
          </a:ln>
        </p:spPr>
      </p:pic>
      <p:pic>
        <p:nvPicPr>
          <p:cNvPr id="274" name="Google Shape;274;p43"/>
          <p:cNvPicPr preferRelativeResize="0"/>
          <p:nvPr/>
        </p:nvPicPr>
        <p:blipFill>
          <a:blip r:embed="rId4">
            <a:alphaModFix/>
          </a:blip>
          <a:stretch>
            <a:fillRect/>
          </a:stretch>
        </p:blipFill>
        <p:spPr>
          <a:xfrm>
            <a:off x="5343400" y="2960650"/>
            <a:ext cx="2993600" cy="10245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title="color-year-illustrated.jpg"/>
          <p:cNvSpPr/>
          <p:nvPr/>
        </p:nvSpPr>
        <p:spPr>
          <a:xfrm>
            <a:off x="4709520" y="445680"/>
            <a:ext cx="3720960" cy="4251600"/>
          </a:xfrm>
          <a:prstGeom prst="roundRect">
            <a:avLst>
              <a:gd name="adj" fmla="val 0"/>
            </a:avLst>
          </a:prstGeom>
          <a:blipFill rotWithShape="1">
            <a:blip r:embed="rId3">
              <a:alphaModFix/>
            </a:blip>
            <a:stretch>
              <a:fillRect/>
            </a:stretch>
          </a:blipFill>
          <a:ln>
            <a:noFill/>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280" name="Google Shape;280;p44"/>
          <p:cNvSpPr/>
          <p:nvPr/>
        </p:nvSpPr>
        <p:spPr>
          <a:xfrm>
            <a:off x="134316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Feature Name/Product</a:t>
            </a:r>
            <a:endParaRPr sz="700" b="0" u="none" strike="noStrike">
              <a:solidFill>
                <a:srgbClr val="FFFFFF"/>
              </a:solidFill>
              <a:latin typeface="Noto Sans Symbols"/>
              <a:ea typeface="Noto Sans Symbols"/>
              <a:cs typeface="Noto Sans Symbols"/>
              <a:sym typeface="Noto Sans Symbols"/>
            </a:endParaRPr>
          </a:p>
        </p:txBody>
      </p:sp>
      <p:sp>
        <p:nvSpPr>
          <p:cNvPr id="281" name="Google Shape;281;p44"/>
          <p:cNvSpPr/>
          <p:nvPr/>
        </p:nvSpPr>
        <p:spPr>
          <a:xfrm>
            <a:off x="11448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DD/MM/YYYY</a:t>
            </a:r>
            <a:endParaRPr sz="700" b="0" u="none" strike="noStrike">
              <a:solidFill>
                <a:srgbClr val="FFFFFF"/>
              </a:solidFill>
              <a:latin typeface="Noto Sans Symbols"/>
              <a:ea typeface="Noto Sans Symbols"/>
              <a:cs typeface="Noto Sans Symbols"/>
              <a:sym typeface="Noto Sans Symbols"/>
            </a:endParaRPr>
          </a:p>
        </p:txBody>
      </p:sp>
      <p:sp>
        <p:nvSpPr>
          <p:cNvPr id="282" name="Google Shape;282;p44"/>
          <p:cNvSpPr/>
          <p:nvPr/>
        </p:nvSpPr>
        <p:spPr>
          <a:xfrm>
            <a:off x="7800840" y="4848120"/>
            <a:ext cx="1228320" cy="29484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a:solidFill>
                  <a:schemeClr val="dk1"/>
                </a:solidFill>
                <a:latin typeface="Arial"/>
                <a:ea typeface="Arial"/>
                <a:cs typeface="Arial"/>
                <a:sym typeface="Arial"/>
              </a:rPr>
              <a:t>Your Company Name</a:t>
            </a:r>
            <a:endParaRPr sz="700" b="0" u="none" strike="noStrike">
              <a:solidFill>
                <a:srgbClr val="FFFFFF"/>
              </a:solidFill>
              <a:latin typeface="Noto Sans Symbols"/>
              <a:ea typeface="Noto Sans Symbols"/>
              <a:cs typeface="Noto Sans Symbols"/>
              <a:sym typeface="Noto Sans Symbols"/>
            </a:endParaRPr>
          </a:p>
        </p:txBody>
      </p:sp>
      <p:sp>
        <p:nvSpPr>
          <p:cNvPr id="283" name="Google Shape;283;p44"/>
          <p:cNvSpPr txBox="1">
            <a:spLocks noGrp="1"/>
          </p:cNvSpPr>
          <p:nvPr>
            <p:ph type="title"/>
          </p:nvPr>
        </p:nvSpPr>
        <p:spPr>
          <a:xfrm>
            <a:off x="714240" y="447840"/>
            <a:ext cx="3676320" cy="57132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000000"/>
              </a:buClr>
              <a:buSzPct val="100000"/>
              <a:buFont typeface="Calibri"/>
              <a:buNone/>
            </a:pPr>
            <a:r>
              <a:rPr lang="en-US" sz="2600" b="0" u="none" strike="noStrike">
                <a:solidFill>
                  <a:srgbClr val="000000"/>
                </a:solidFill>
                <a:latin typeface="Calibri"/>
                <a:ea typeface="Calibri"/>
                <a:cs typeface="Calibri"/>
                <a:sym typeface="Calibri"/>
              </a:rPr>
              <a:t>Departmental salary expenditures</a:t>
            </a:r>
            <a:endParaRPr sz="2600" b="0" u="none" strike="noStrike">
              <a:solidFill>
                <a:schemeClr val="dk1"/>
              </a:solidFill>
              <a:latin typeface="Arial"/>
              <a:ea typeface="Arial"/>
              <a:cs typeface="Arial"/>
              <a:sym typeface="Arial"/>
            </a:endParaRPr>
          </a:p>
        </p:txBody>
      </p:sp>
      <p:sp>
        <p:nvSpPr>
          <p:cNvPr id="284" name="Google Shape;284;p44"/>
          <p:cNvSpPr txBox="1">
            <a:spLocks noGrp="1"/>
          </p:cNvSpPr>
          <p:nvPr>
            <p:ph type="subTitle" idx="1"/>
          </p:nvPr>
        </p:nvSpPr>
        <p:spPr>
          <a:xfrm>
            <a:off x="714240" y="1743120"/>
            <a:ext cx="3676320" cy="2161800"/>
          </a:xfrm>
          <a:prstGeom prst="rect">
            <a:avLst/>
          </a:prstGeom>
          <a:noFill/>
          <a:ln>
            <a:noFill/>
          </a:ln>
        </p:spPr>
        <p:txBody>
          <a:bodyPr spcFirstLastPara="1" wrap="square" lIns="91425" tIns="91425" rIns="91425" bIns="91425" anchor="t" anchorCtr="0">
            <a:normAutofit/>
          </a:bodyPr>
          <a:lstStyle/>
          <a:p>
            <a:pPr marL="0" marR="0" lvl="0" indent="0" algn="l" rtl="0">
              <a:lnSpc>
                <a:spcPct val="120000"/>
              </a:lnSpc>
              <a:spcBef>
                <a:spcPts val="0"/>
              </a:spcBef>
              <a:spcAft>
                <a:spcPts val="0"/>
              </a:spcAft>
              <a:buClr>
                <a:srgbClr val="000000"/>
              </a:buClr>
              <a:buSzPts val="1200"/>
              <a:buFont typeface="Calibri"/>
              <a:buNone/>
            </a:pPr>
            <a:r>
              <a:rPr lang="en-US" sz="2000" b="0" i="0" u="none" strike="noStrike" cap="none">
                <a:solidFill>
                  <a:srgbClr val="000000"/>
                </a:solidFill>
                <a:latin typeface="Calibri"/>
                <a:ea typeface="Calibri"/>
                <a:cs typeface="Calibri"/>
                <a:sym typeface="Calibri"/>
              </a:rPr>
              <a:t>Analyzes the </a:t>
            </a:r>
            <a:r>
              <a:rPr lang="en-US" sz="2000" b="1" i="0" u="none" strike="noStrike" cap="none">
                <a:solidFill>
                  <a:srgbClr val="000000"/>
                </a:solidFill>
                <a:latin typeface="Calibri"/>
                <a:ea typeface="Calibri"/>
                <a:cs typeface="Calibri"/>
                <a:sym typeface="Calibri"/>
              </a:rPr>
              <a:t>total spending on salaries per department</a:t>
            </a:r>
            <a:r>
              <a:rPr lang="en-US" sz="2000" b="0" i="0" u="none" strike="noStrike" cap="none">
                <a:solidFill>
                  <a:srgbClr val="000000"/>
                </a:solidFill>
                <a:latin typeface="Calibri"/>
                <a:ea typeface="Calibri"/>
                <a:cs typeface="Calibri"/>
                <a:sym typeface="Calibri"/>
              </a:rPr>
              <a:t>, helping optimize budgeting and financial planning.</a:t>
            </a:r>
            <a:endParaRPr sz="2000" b="0" i="0" u="none" strike="noStrike" cap="none">
              <a:solidFill>
                <a:srgbClr val="FFFFFF"/>
              </a:solidFill>
              <a:latin typeface="Noto Sans Symbols"/>
              <a:ea typeface="Noto Sans Symbols"/>
              <a:cs typeface="Noto Sans Symbols"/>
              <a:sym typeface="Noto Sans Symbols"/>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7" title="color-year-illustrated.jpg"/>
          <p:cNvSpPr/>
          <p:nvPr/>
        </p:nvSpPr>
        <p:spPr>
          <a:xfrm>
            <a:off x="4990590" y="398957"/>
            <a:ext cx="3720960" cy="4251600"/>
          </a:xfrm>
          <a:prstGeom prst="roundRect">
            <a:avLst>
              <a:gd name="adj" fmla="val 0"/>
            </a:avLst>
          </a:prstGeom>
          <a:blipFill rotWithShape="1">
            <a:blip r:embed="rId3">
              <a:alphaModFix/>
            </a:blip>
            <a:stretch>
              <a:fillRect/>
            </a:stretch>
          </a:blipFill>
          <a:ln>
            <a:noFill/>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u="none" strike="noStrike">
              <a:solidFill>
                <a:srgbClr val="000000"/>
              </a:solidFill>
              <a:latin typeface="Noto Sans Symbols"/>
              <a:ea typeface="Noto Sans Symbols"/>
              <a:cs typeface="Noto Sans Symbols"/>
              <a:sym typeface="Noto Sans Symbols"/>
            </a:endParaRPr>
          </a:p>
        </p:txBody>
      </p:sp>
      <p:sp>
        <p:nvSpPr>
          <p:cNvPr id="122" name="Google Shape;122;p27"/>
          <p:cNvSpPr/>
          <p:nvPr/>
        </p:nvSpPr>
        <p:spPr>
          <a:xfrm>
            <a:off x="134316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Feature Name/Product</a:t>
            </a:r>
            <a:endParaRPr sz="700" b="0" u="none" strike="noStrike">
              <a:solidFill>
                <a:srgbClr val="FFFFFF"/>
              </a:solidFill>
              <a:latin typeface="Noto Sans Symbols"/>
              <a:ea typeface="Noto Sans Symbols"/>
              <a:cs typeface="Noto Sans Symbols"/>
              <a:sym typeface="Noto Sans Symbols"/>
            </a:endParaRPr>
          </a:p>
        </p:txBody>
      </p:sp>
      <p:sp>
        <p:nvSpPr>
          <p:cNvPr id="123" name="Google Shape;123;p27"/>
          <p:cNvSpPr/>
          <p:nvPr/>
        </p:nvSpPr>
        <p:spPr>
          <a:xfrm>
            <a:off x="11448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DD/MM/YYYY</a:t>
            </a:r>
            <a:endParaRPr sz="700" b="0" u="none" strike="noStrike">
              <a:solidFill>
                <a:srgbClr val="FFFFFF"/>
              </a:solidFill>
              <a:latin typeface="Noto Sans Symbols"/>
              <a:ea typeface="Noto Sans Symbols"/>
              <a:cs typeface="Noto Sans Symbols"/>
              <a:sym typeface="Noto Sans Symbols"/>
            </a:endParaRPr>
          </a:p>
        </p:txBody>
      </p:sp>
      <p:sp>
        <p:nvSpPr>
          <p:cNvPr id="124" name="Google Shape;124;p27"/>
          <p:cNvSpPr/>
          <p:nvPr/>
        </p:nvSpPr>
        <p:spPr>
          <a:xfrm>
            <a:off x="7800840" y="4848120"/>
            <a:ext cx="1228320" cy="29484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a:solidFill>
                  <a:schemeClr val="dk1"/>
                </a:solidFill>
                <a:latin typeface="Arial"/>
                <a:ea typeface="Arial"/>
                <a:cs typeface="Arial"/>
                <a:sym typeface="Arial"/>
              </a:rPr>
              <a:t>Your Company Name</a:t>
            </a:r>
            <a:endParaRPr sz="700" b="0" u="none" strike="noStrike">
              <a:solidFill>
                <a:srgbClr val="FFFFFF"/>
              </a:solidFill>
              <a:latin typeface="Noto Sans Symbols"/>
              <a:ea typeface="Noto Sans Symbols"/>
              <a:cs typeface="Noto Sans Symbols"/>
              <a:sym typeface="Noto Sans Symbols"/>
            </a:endParaRPr>
          </a:p>
        </p:txBody>
      </p:sp>
      <p:sp>
        <p:nvSpPr>
          <p:cNvPr id="125" name="Google Shape;125;p27"/>
          <p:cNvSpPr txBox="1">
            <a:spLocks noGrp="1"/>
          </p:cNvSpPr>
          <p:nvPr>
            <p:ph type="title"/>
          </p:nvPr>
        </p:nvSpPr>
        <p:spPr>
          <a:xfrm>
            <a:off x="714240" y="447840"/>
            <a:ext cx="3676320" cy="57132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000000"/>
              </a:buClr>
              <a:buSzPct val="96007"/>
              <a:buFont typeface="Calibri"/>
              <a:buNone/>
            </a:pPr>
            <a:r>
              <a:rPr lang="en-US" sz="2708" b="1" u="none" strike="noStrike">
                <a:solidFill>
                  <a:srgbClr val="000000"/>
                </a:solidFill>
                <a:latin typeface="Times New Roman"/>
                <a:ea typeface="Times New Roman"/>
                <a:cs typeface="Times New Roman"/>
                <a:sym typeface="Times New Roman"/>
              </a:rPr>
              <a:t>Introduction</a:t>
            </a:r>
            <a:endParaRPr sz="2708" b="1" u="none" strike="noStrike">
              <a:solidFill>
                <a:schemeClr val="dk1"/>
              </a:solidFill>
              <a:latin typeface="Times New Roman"/>
              <a:ea typeface="Times New Roman"/>
              <a:cs typeface="Times New Roman"/>
              <a:sym typeface="Times New Roman"/>
            </a:endParaRPr>
          </a:p>
        </p:txBody>
      </p:sp>
      <p:sp>
        <p:nvSpPr>
          <p:cNvPr id="126" name="Google Shape;126;p27"/>
          <p:cNvSpPr txBox="1">
            <a:spLocks noGrp="1"/>
          </p:cNvSpPr>
          <p:nvPr>
            <p:ph type="subTitle" idx="1"/>
          </p:nvPr>
        </p:nvSpPr>
        <p:spPr>
          <a:xfrm>
            <a:off x="432450" y="1341175"/>
            <a:ext cx="3957900" cy="28038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1200"/>
              <a:buFont typeface="Calibri"/>
              <a:buNone/>
            </a:pPr>
            <a:r>
              <a:rPr lang="en-US" sz="1600" b="0" i="0" u="none" strike="noStrike" cap="none">
                <a:solidFill>
                  <a:srgbClr val="000000"/>
                </a:solidFill>
                <a:latin typeface="Calibri"/>
                <a:ea typeface="Calibri"/>
                <a:cs typeface="Calibri"/>
                <a:sym typeface="Calibri"/>
              </a:rPr>
              <a:t>This presentation provides a comprehensive overview of the </a:t>
            </a:r>
            <a:r>
              <a:rPr lang="en-US" sz="1600" b="1">
                <a:latin typeface="Calibri"/>
                <a:ea typeface="Calibri"/>
                <a:cs typeface="Calibri"/>
                <a:sym typeface="Calibri"/>
              </a:rPr>
              <a:t>E</a:t>
            </a:r>
            <a:r>
              <a:rPr lang="en-US" sz="1600" b="1" i="0" u="none" strike="noStrike" cap="none">
                <a:solidFill>
                  <a:srgbClr val="000000"/>
                </a:solidFill>
                <a:latin typeface="Calibri"/>
                <a:ea typeface="Calibri"/>
                <a:cs typeface="Calibri"/>
                <a:sym typeface="Calibri"/>
              </a:rPr>
              <a:t>mployee management system SQL project</a:t>
            </a:r>
            <a:r>
              <a:rPr lang="en-US" sz="1600" b="0" i="0" u="none" strike="noStrike" cap="none">
                <a:solidFill>
                  <a:srgbClr val="000000"/>
                </a:solidFill>
                <a:latin typeface="Calibri"/>
                <a:ea typeface="Calibri"/>
                <a:cs typeface="Calibri"/>
                <a:sym typeface="Calibri"/>
              </a:rPr>
              <a:t>. It highlights </a:t>
            </a:r>
            <a:r>
              <a:rPr lang="en-US" sz="1600">
                <a:latin typeface="Calibri"/>
                <a:ea typeface="Calibri"/>
                <a:cs typeface="Calibri"/>
                <a:sym typeface="Calibri"/>
              </a:rPr>
              <a:t>some</a:t>
            </a:r>
            <a:r>
              <a:rPr lang="en-US" sz="1600" b="0" i="0" u="none" strike="noStrike" cap="none">
                <a:solidFill>
                  <a:srgbClr val="000000"/>
                </a:solidFill>
                <a:latin typeface="Calibri"/>
                <a:ea typeface="Calibri"/>
                <a:cs typeface="Calibri"/>
                <a:sym typeface="Calibri"/>
              </a:rPr>
              <a:t> key queries with </a:t>
            </a:r>
            <a:r>
              <a:rPr lang="en-US" sz="1600" b="1" i="0" u="none" strike="noStrike" cap="none">
                <a:solidFill>
                  <a:srgbClr val="000000"/>
                </a:solidFill>
                <a:latin typeface="Calibri"/>
                <a:ea typeface="Calibri"/>
                <a:cs typeface="Calibri"/>
                <a:sym typeface="Calibri"/>
              </a:rPr>
              <a:t>detailed explanations</a:t>
            </a:r>
            <a:r>
              <a:rPr lang="en-US" sz="1600" b="0" i="0" u="none" strike="noStrike" cap="none">
                <a:solidFill>
                  <a:srgbClr val="000000"/>
                </a:solidFill>
                <a:latin typeface="Calibri"/>
                <a:ea typeface="Calibri"/>
                <a:cs typeface="Calibri"/>
                <a:sym typeface="Calibri"/>
              </a:rPr>
              <a:t> to help understand </a:t>
            </a:r>
            <a:r>
              <a:rPr lang="en-US" sz="1600" b="1" i="0" u="none" strike="noStrike" cap="none">
                <a:solidFill>
                  <a:srgbClr val="000000"/>
                </a:solidFill>
                <a:latin typeface="Calibri"/>
                <a:ea typeface="Calibri"/>
                <a:cs typeface="Calibri"/>
                <a:sym typeface="Calibri"/>
              </a:rPr>
              <a:t>data handling</a:t>
            </a:r>
            <a:r>
              <a:rPr lang="en-US" sz="1600" b="0" i="0" u="none" strike="noStrike" cap="none">
                <a:solidFill>
                  <a:srgbClr val="000000"/>
                </a:solidFill>
                <a:latin typeface="Calibri"/>
                <a:ea typeface="Calibri"/>
                <a:cs typeface="Calibri"/>
                <a:sym typeface="Calibri"/>
              </a:rPr>
              <a:t> within the system. The focus is on insights into employee data, payroll, salary, bonus, department analysis, roles, and leave management.</a:t>
            </a:r>
            <a:endParaRPr sz="1600" b="0" i="0" u="none" strike="noStrike" cap="none">
              <a:solidFill>
                <a:srgbClr val="FFFFFF"/>
              </a:solidFill>
              <a:latin typeface="Noto Sans Symbols"/>
              <a:ea typeface="Noto Sans Symbols"/>
              <a:cs typeface="Noto Sans Symbols"/>
              <a:sym typeface="Noto Sans Symbols"/>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5"/>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90" name="Google Shape;290;p45"/>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91" name="Google Shape;291;p45"/>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92" name="Google Shape;292;p45"/>
          <p:cNvSpPr txBox="1">
            <a:spLocks noGrp="1"/>
          </p:cNvSpPr>
          <p:nvPr>
            <p:ph type="title"/>
          </p:nvPr>
        </p:nvSpPr>
        <p:spPr>
          <a:xfrm>
            <a:off x="723960" y="1857240"/>
            <a:ext cx="4133520" cy="1571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EFEEE7"/>
              </a:buClr>
              <a:buSzPct val="100000"/>
              <a:buFont typeface="Calibri"/>
              <a:buNone/>
            </a:pPr>
            <a:r>
              <a:rPr lang="en-US" sz="4500" b="0" u="none" strike="noStrike">
                <a:solidFill>
                  <a:srgbClr val="EFEEE7"/>
                </a:solidFill>
                <a:latin typeface="Calibri"/>
                <a:ea typeface="Calibri"/>
                <a:cs typeface="Calibri"/>
                <a:sym typeface="Calibri"/>
              </a:rPr>
              <a:t>Qualification and Skills Insights</a:t>
            </a:r>
            <a:endParaRPr sz="4500" b="0" u="none" strike="noStrike">
              <a:solidFill>
                <a:schemeClr val="dk1"/>
              </a:solidFill>
              <a:latin typeface="Arial"/>
              <a:ea typeface="Arial"/>
              <a:cs typeface="Arial"/>
              <a:sym typeface="Arial"/>
            </a:endParaRPr>
          </a:p>
        </p:txBody>
      </p:sp>
      <p:sp>
        <p:nvSpPr>
          <p:cNvPr id="293" name="Google Shape;293;p45"/>
          <p:cNvSpPr txBox="1">
            <a:spLocks noGrp="1"/>
          </p:cNvSpPr>
          <p:nvPr>
            <p:ph type="title"/>
          </p:nvPr>
        </p:nvSpPr>
        <p:spPr>
          <a:xfrm>
            <a:off x="723960" y="981000"/>
            <a:ext cx="1238040" cy="87588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20000"/>
              </a:lnSpc>
              <a:spcBef>
                <a:spcPts val="0"/>
              </a:spcBef>
              <a:spcAft>
                <a:spcPts val="0"/>
              </a:spcAft>
              <a:buClr>
                <a:srgbClr val="EFEEE7"/>
              </a:buClr>
              <a:buSzPts val="4500"/>
              <a:buFont typeface="Calibri"/>
              <a:buNone/>
            </a:pPr>
            <a:r>
              <a:rPr lang="en-US" sz="4500">
                <a:solidFill>
                  <a:srgbClr val="EFEEE7"/>
                </a:solidFill>
                <a:latin typeface="Calibri"/>
                <a:ea typeface="Calibri"/>
                <a:cs typeface="Calibri"/>
                <a:sym typeface="Calibri"/>
              </a:rPr>
              <a:t>3.3</a:t>
            </a:r>
            <a:endParaRPr sz="4500" b="0" u="none" strike="noStrik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6"/>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299" name="Google Shape;299;p46"/>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00" name="Google Shape;300;p46"/>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01" name="Google Shape;301;p46"/>
          <p:cNvPicPr preferRelativeResize="0"/>
          <p:nvPr/>
        </p:nvPicPr>
        <p:blipFill>
          <a:blip r:embed="rId3">
            <a:alphaModFix/>
          </a:blip>
          <a:stretch>
            <a:fillRect/>
          </a:stretch>
        </p:blipFill>
        <p:spPr>
          <a:xfrm>
            <a:off x="415175" y="415150"/>
            <a:ext cx="6134100" cy="866775"/>
          </a:xfrm>
          <a:prstGeom prst="rect">
            <a:avLst/>
          </a:prstGeom>
          <a:noFill/>
          <a:ln>
            <a:noFill/>
          </a:ln>
        </p:spPr>
      </p:pic>
      <p:pic>
        <p:nvPicPr>
          <p:cNvPr id="302" name="Google Shape;302;p46"/>
          <p:cNvPicPr preferRelativeResize="0"/>
          <p:nvPr/>
        </p:nvPicPr>
        <p:blipFill>
          <a:blip r:embed="rId4">
            <a:alphaModFix/>
          </a:blip>
          <a:stretch>
            <a:fillRect/>
          </a:stretch>
        </p:blipFill>
        <p:spPr>
          <a:xfrm>
            <a:off x="6277975" y="1647825"/>
            <a:ext cx="1990725" cy="676275"/>
          </a:xfrm>
          <a:prstGeom prst="rect">
            <a:avLst/>
          </a:prstGeom>
          <a:noFill/>
          <a:ln>
            <a:noFill/>
          </a:ln>
        </p:spPr>
      </p:pic>
      <p:pic>
        <p:nvPicPr>
          <p:cNvPr id="303" name="Google Shape;303;p46"/>
          <p:cNvPicPr preferRelativeResize="0"/>
          <p:nvPr/>
        </p:nvPicPr>
        <p:blipFill>
          <a:blip r:embed="rId5">
            <a:alphaModFix/>
          </a:blip>
          <a:stretch>
            <a:fillRect/>
          </a:stretch>
        </p:blipFill>
        <p:spPr>
          <a:xfrm>
            <a:off x="513700" y="2049525"/>
            <a:ext cx="4919717" cy="2219220"/>
          </a:xfrm>
          <a:prstGeom prst="rect">
            <a:avLst/>
          </a:prstGeom>
          <a:noFill/>
          <a:ln>
            <a:noFill/>
          </a:ln>
        </p:spPr>
      </p:pic>
      <p:pic>
        <p:nvPicPr>
          <p:cNvPr id="304" name="Google Shape;304;p46"/>
          <p:cNvPicPr preferRelativeResize="0"/>
          <p:nvPr/>
        </p:nvPicPr>
        <p:blipFill>
          <a:blip r:embed="rId6">
            <a:alphaModFix/>
          </a:blip>
          <a:stretch>
            <a:fillRect/>
          </a:stretch>
        </p:blipFill>
        <p:spPr>
          <a:xfrm>
            <a:off x="5670325" y="3510125"/>
            <a:ext cx="2973149" cy="8667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10" name="Google Shape;310;p47"/>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11" name="Google Shape;311;p47"/>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12" name="Google Shape;312;p47"/>
          <p:cNvSpPr txBox="1">
            <a:spLocks noGrp="1"/>
          </p:cNvSpPr>
          <p:nvPr>
            <p:ph type="title"/>
          </p:nvPr>
        </p:nvSpPr>
        <p:spPr>
          <a:xfrm>
            <a:off x="723960" y="1857240"/>
            <a:ext cx="4133520" cy="1571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EFEEE7"/>
              </a:buClr>
              <a:buSzPct val="100000"/>
              <a:buFont typeface="Calibri"/>
              <a:buNone/>
            </a:pPr>
            <a:r>
              <a:rPr lang="en-US" sz="4500" b="0" u="none" strike="noStrike">
                <a:solidFill>
                  <a:srgbClr val="EFEEE7"/>
                </a:solidFill>
                <a:latin typeface="Calibri"/>
                <a:ea typeface="Calibri"/>
                <a:cs typeface="Calibri"/>
                <a:sym typeface="Calibri"/>
              </a:rPr>
              <a:t>Leave and Absence Patterns</a:t>
            </a:r>
            <a:endParaRPr sz="4500" b="0" u="none" strike="noStrike">
              <a:solidFill>
                <a:schemeClr val="dk1"/>
              </a:solidFill>
              <a:latin typeface="Arial"/>
              <a:ea typeface="Arial"/>
              <a:cs typeface="Arial"/>
              <a:sym typeface="Arial"/>
            </a:endParaRPr>
          </a:p>
        </p:txBody>
      </p:sp>
      <p:sp>
        <p:nvSpPr>
          <p:cNvPr id="313" name="Google Shape;313;p47"/>
          <p:cNvSpPr txBox="1">
            <a:spLocks noGrp="1"/>
          </p:cNvSpPr>
          <p:nvPr>
            <p:ph type="title"/>
          </p:nvPr>
        </p:nvSpPr>
        <p:spPr>
          <a:xfrm>
            <a:off x="723960" y="981000"/>
            <a:ext cx="1238040" cy="87588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20000"/>
              </a:lnSpc>
              <a:spcBef>
                <a:spcPts val="0"/>
              </a:spcBef>
              <a:spcAft>
                <a:spcPts val="0"/>
              </a:spcAft>
              <a:buClr>
                <a:srgbClr val="EFEEE7"/>
              </a:buClr>
              <a:buSzPts val="4500"/>
              <a:buFont typeface="Calibri"/>
              <a:buNone/>
            </a:pPr>
            <a:r>
              <a:rPr lang="en-US" sz="4500">
                <a:solidFill>
                  <a:srgbClr val="EFEEE7"/>
                </a:solidFill>
                <a:latin typeface="Calibri"/>
                <a:ea typeface="Calibri"/>
                <a:cs typeface="Calibri"/>
                <a:sym typeface="Calibri"/>
              </a:rPr>
              <a:t>3.4</a:t>
            </a:r>
            <a:endParaRPr sz="4500" b="0" u="none" strike="noStrik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8"/>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19" name="Google Shape;319;p48"/>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20" name="Google Shape;320;p48"/>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21" name="Google Shape;321;p48"/>
          <p:cNvPicPr preferRelativeResize="0"/>
          <p:nvPr/>
        </p:nvPicPr>
        <p:blipFill rotWithShape="1">
          <a:blip r:embed="rId3">
            <a:alphaModFix/>
          </a:blip>
          <a:srcRect t="-6340" b="6340"/>
          <a:stretch/>
        </p:blipFill>
        <p:spPr>
          <a:xfrm>
            <a:off x="694325" y="316625"/>
            <a:ext cx="5153025" cy="1295400"/>
          </a:xfrm>
          <a:prstGeom prst="rect">
            <a:avLst/>
          </a:prstGeom>
          <a:noFill/>
          <a:ln>
            <a:noFill/>
          </a:ln>
        </p:spPr>
      </p:pic>
      <p:pic>
        <p:nvPicPr>
          <p:cNvPr id="322" name="Google Shape;322;p48"/>
          <p:cNvPicPr preferRelativeResize="0"/>
          <p:nvPr/>
        </p:nvPicPr>
        <p:blipFill>
          <a:blip r:embed="rId4">
            <a:alphaModFix/>
          </a:blip>
          <a:stretch>
            <a:fillRect/>
          </a:stretch>
        </p:blipFill>
        <p:spPr>
          <a:xfrm>
            <a:off x="5999650" y="1398525"/>
            <a:ext cx="2714625" cy="571500"/>
          </a:xfrm>
          <a:prstGeom prst="rect">
            <a:avLst/>
          </a:prstGeom>
          <a:noFill/>
          <a:ln>
            <a:noFill/>
          </a:ln>
        </p:spPr>
      </p:pic>
      <p:pic>
        <p:nvPicPr>
          <p:cNvPr id="323" name="Google Shape;323;p48"/>
          <p:cNvPicPr preferRelativeResize="0"/>
          <p:nvPr/>
        </p:nvPicPr>
        <p:blipFill>
          <a:blip r:embed="rId5">
            <a:alphaModFix/>
          </a:blip>
          <a:stretch>
            <a:fillRect/>
          </a:stretch>
        </p:blipFill>
        <p:spPr>
          <a:xfrm>
            <a:off x="352425" y="2203675"/>
            <a:ext cx="5647224" cy="2307025"/>
          </a:xfrm>
          <a:prstGeom prst="rect">
            <a:avLst/>
          </a:prstGeom>
          <a:noFill/>
          <a:ln>
            <a:noFill/>
          </a:ln>
        </p:spPr>
      </p:pic>
      <p:pic>
        <p:nvPicPr>
          <p:cNvPr id="324" name="Google Shape;324;p48"/>
          <p:cNvPicPr preferRelativeResize="0"/>
          <p:nvPr/>
        </p:nvPicPr>
        <p:blipFill>
          <a:blip r:embed="rId6">
            <a:alphaModFix/>
          </a:blip>
          <a:stretch>
            <a:fillRect/>
          </a:stretch>
        </p:blipFill>
        <p:spPr>
          <a:xfrm>
            <a:off x="6248700" y="2425049"/>
            <a:ext cx="2590500" cy="2177400"/>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9"/>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30" name="Google Shape;330;p49"/>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31" name="Google Shape;331;p49"/>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32" name="Google Shape;332;p49"/>
          <p:cNvPicPr preferRelativeResize="0"/>
          <p:nvPr/>
        </p:nvPicPr>
        <p:blipFill>
          <a:blip r:embed="rId3">
            <a:alphaModFix/>
          </a:blip>
          <a:stretch>
            <a:fillRect/>
          </a:stretch>
        </p:blipFill>
        <p:spPr>
          <a:xfrm>
            <a:off x="152400" y="562950"/>
            <a:ext cx="8839200" cy="1792237"/>
          </a:xfrm>
          <a:prstGeom prst="rect">
            <a:avLst/>
          </a:prstGeom>
          <a:noFill/>
          <a:ln>
            <a:noFill/>
          </a:ln>
        </p:spPr>
      </p:pic>
      <p:pic>
        <p:nvPicPr>
          <p:cNvPr id="333" name="Google Shape;333;p49"/>
          <p:cNvPicPr preferRelativeResize="0"/>
          <p:nvPr/>
        </p:nvPicPr>
        <p:blipFill>
          <a:blip r:embed="rId4">
            <a:alphaModFix/>
          </a:blip>
          <a:stretch>
            <a:fillRect/>
          </a:stretch>
        </p:blipFill>
        <p:spPr>
          <a:xfrm>
            <a:off x="3354775" y="2852462"/>
            <a:ext cx="2838450" cy="14573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39" name="Google Shape;339;p50"/>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40" name="Google Shape;340;p50"/>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41" name="Google Shape;341;p50"/>
          <p:cNvSpPr txBox="1">
            <a:spLocks noGrp="1"/>
          </p:cNvSpPr>
          <p:nvPr>
            <p:ph type="title"/>
          </p:nvPr>
        </p:nvSpPr>
        <p:spPr>
          <a:xfrm>
            <a:off x="723960" y="1857240"/>
            <a:ext cx="4133520" cy="1571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EFEEE7"/>
              </a:buClr>
              <a:buSzPct val="100000"/>
              <a:buFont typeface="Calibri"/>
              <a:buNone/>
            </a:pPr>
            <a:r>
              <a:rPr lang="en-US" sz="4500" b="0" u="none" strike="noStrike">
                <a:solidFill>
                  <a:srgbClr val="EFEEE7"/>
                </a:solidFill>
                <a:latin typeface="Calibri"/>
                <a:ea typeface="Calibri"/>
                <a:cs typeface="Calibri"/>
                <a:sym typeface="Calibri"/>
              </a:rPr>
              <a:t>Payroll and Compensation Details</a:t>
            </a:r>
            <a:endParaRPr sz="4500" b="0" u="none" strike="noStrike">
              <a:solidFill>
                <a:schemeClr val="dk1"/>
              </a:solidFill>
              <a:latin typeface="Arial"/>
              <a:ea typeface="Arial"/>
              <a:cs typeface="Arial"/>
              <a:sym typeface="Arial"/>
            </a:endParaRPr>
          </a:p>
        </p:txBody>
      </p:sp>
      <p:sp>
        <p:nvSpPr>
          <p:cNvPr id="342" name="Google Shape;342;p50"/>
          <p:cNvSpPr txBox="1">
            <a:spLocks noGrp="1"/>
          </p:cNvSpPr>
          <p:nvPr>
            <p:ph type="title"/>
          </p:nvPr>
        </p:nvSpPr>
        <p:spPr>
          <a:xfrm>
            <a:off x="723960" y="981000"/>
            <a:ext cx="1238040" cy="87588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20000"/>
              </a:lnSpc>
              <a:spcBef>
                <a:spcPts val="0"/>
              </a:spcBef>
              <a:spcAft>
                <a:spcPts val="0"/>
              </a:spcAft>
              <a:buClr>
                <a:srgbClr val="EFEEE7"/>
              </a:buClr>
              <a:buSzPts val="4500"/>
              <a:buFont typeface="Calibri"/>
              <a:buNone/>
            </a:pPr>
            <a:r>
              <a:rPr lang="en-US" sz="4500">
                <a:solidFill>
                  <a:srgbClr val="EFEEE7"/>
                </a:solidFill>
                <a:latin typeface="Calibri"/>
                <a:ea typeface="Calibri"/>
                <a:cs typeface="Calibri"/>
                <a:sym typeface="Calibri"/>
              </a:rPr>
              <a:t>3.5</a:t>
            </a:r>
            <a:endParaRPr sz="4500" b="0" u="none" strike="noStrik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1"/>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48" name="Google Shape;348;p51"/>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49" name="Google Shape;349;p51"/>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50" name="Google Shape;350;p51"/>
          <p:cNvPicPr preferRelativeResize="0"/>
          <p:nvPr/>
        </p:nvPicPr>
        <p:blipFill>
          <a:blip r:embed="rId3">
            <a:alphaModFix/>
          </a:blip>
          <a:stretch>
            <a:fillRect/>
          </a:stretch>
        </p:blipFill>
        <p:spPr>
          <a:xfrm>
            <a:off x="152400" y="152400"/>
            <a:ext cx="6229350" cy="1076325"/>
          </a:xfrm>
          <a:prstGeom prst="rect">
            <a:avLst/>
          </a:prstGeom>
          <a:noFill/>
          <a:ln>
            <a:noFill/>
          </a:ln>
        </p:spPr>
      </p:pic>
      <p:pic>
        <p:nvPicPr>
          <p:cNvPr id="351" name="Google Shape;351;p51"/>
          <p:cNvPicPr preferRelativeResize="0"/>
          <p:nvPr/>
        </p:nvPicPr>
        <p:blipFill>
          <a:blip r:embed="rId4">
            <a:alphaModFix/>
          </a:blip>
          <a:stretch>
            <a:fillRect/>
          </a:stretch>
        </p:blipFill>
        <p:spPr>
          <a:xfrm>
            <a:off x="4438650" y="1446825"/>
            <a:ext cx="3971925" cy="619125"/>
          </a:xfrm>
          <a:prstGeom prst="rect">
            <a:avLst/>
          </a:prstGeom>
          <a:noFill/>
          <a:ln>
            <a:noFill/>
          </a:ln>
        </p:spPr>
      </p:pic>
      <p:pic>
        <p:nvPicPr>
          <p:cNvPr id="352" name="Google Shape;352;p51"/>
          <p:cNvPicPr preferRelativeResize="0"/>
          <p:nvPr/>
        </p:nvPicPr>
        <p:blipFill>
          <a:blip r:embed="rId5">
            <a:alphaModFix/>
          </a:blip>
          <a:stretch>
            <a:fillRect/>
          </a:stretch>
        </p:blipFill>
        <p:spPr>
          <a:xfrm>
            <a:off x="300200" y="2284050"/>
            <a:ext cx="5800725" cy="1743075"/>
          </a:xfrm>
          <a:prstGeom prst="rect">
            <a:avLst/>
          </a:prstGeom>
          <a:noFill/>
          <a:ln>
            <a:noFill/>
          </a:ln>
        </p:spPr>
      </p:pic>
      <p:pic>
        <p:nvPicPr>
          <p:cNvPr id="353" name="Google Shape;353;p51"/>
          <p:cNvPicPr preferRelativeResize="0"/>
          <p:nvPr/>
        </p:nvPicPr>
        <p:blipFill>
          <a:blip r:embed="rId6">
            <a:alphaModFix/>
          </a:blip>
          <a:stretch>
            <a:fillRect/>
          </a:stretch>
        </p:blipFill>
        <p:spPr>
          <a:xfrm>
            <a:off x="6290775" y="2760525"/>
            <a:ext cx="2738275" cy="2087596"/>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59" name="Google Shape;359;p52"/>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60" name="Google Shape;360;p52"/>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61" name="Google Shape;361;p52"/>
          <p:cNvSpPr txBox="1">
            <a:spLocks noGrp="1"/>
          </p:cNvSpPr>
          <p:nvPr>
            <p:ph type="title"/>
          </p:nvPr>
        </p:nvSpPr>
        <p:spPr>
          <a:xfrm>
            <a:off x="723960" y="1857240"/>
            <a:ext cx="4133520" cy="15714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EFEEE7"/>
              </a:buClr>
              <a:buSzPct val="100000"/>
              <a:buFont typeface="Calibri"/>
              <a:buNone/>
            </a:pPr>
            <a:r>
              <a:rPr lang="en-US" sz="4500" b="0" u="none" strike="noStrike">
                <a:solidFill>
                  <a:srgbClr val="EFEEE7"/>
                </a:solidFill>
                <a:latin typeface="Calibri"/>
                <a:ea typeface="Calibri"/>
                <a:cs typeface="Calibri"/>
                <a:sym typeface="Calibri"/>
              </a:rPr>
              <a:t>Employee Performance and Growth</a:t>
            </a:r>
            <a:endParaRPr sz="4500" b="0" u="none" strike="noStrike">
              <a:solidFill>
                <a:schemeClr val="dk1"/>
              </a:solidFill>
              <a:latin typeface="Arial"/>
              <a:ea typeface="Arial"/>
              <a:cs typeface="Arial"/>
              <a:sym typeface="Arial"/>
            </a:endParaRPr>
          </a:p>
        </p:txBody>
      </p:sp>
      <p:sp>
        <p:nvSpPr>
          <p:cNvPr id="362" name="Google Shape;362;p52"/>
          <p:cNvSpPr txBox="1">
            <a:spLocks noGrp="1"/>
          </p:cNvSpPr>
          <p:nvPr>
            <p:ph type="title"/>
          </p:nvPr>
        </p:nvSpPr>
        <p:spPr>
          <a:xfrm>
            <a:off x="723960" y="981000"/>
            <a:ext cx="1238040" cy="87588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20000"/>
              </a:lnSpc>
              <a:spcBef>
                <a:spcPts val="0"/>
              </a:spcBef>
              <a:spcAft>
                <a:spcPts val="0"/>
              </a:spcAft>
              <a:buClr>
                <a:srgbClr val="EFEEE7"/>
              </a:buClr>
              <a:buSzPts val="4500"/>
              <a:buFont typeface="Calibri"/>
              <a:buNone/>
            </a:pPr>
            <a:r>
              <a:rPr lang="en-US" sz="4500">
                <a:solidFill>
                  <a:srgbClr val="EFEEE7"/>
                </a:solidFill>
                <a:latin typeface="Calibri"/>
                <a:ea typeface="Calibri"/>
                <a:cs typeface="Calibri"/>
                <a:sym typeface="Calibri"/>
              </a:rPr>
              <a:t>3.6</a:t>
            </a:r>
            <a:endParaRPr sz="4500" b="0" u="none" strike="noStrik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3"/>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68" name="Google Shape;368;p53"/>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369" name="Google Shape;369;p53"/>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pic>
        <p:nvPicPr>
          <p:cNvPr id="370" name="Google Shape;370;p53"/>
          <p:cNvPicPr preferRelativeResize="0"/>
          <p:nvPr/>
        </p:nvPicPr>
        <p:blipFill>
          <a:blip r:embed="rId3">
            <a:alphaModFix/>
          </a:blip>
          <a:stretch>
            <a:fillRect/>
          </a:stretch>
        </p:blipFill>
        <p:spPr>
          <a:xfrm>
            <a:off x="267375" y="464425"/>
            <a:ext cx="6429375" cy="2181225"/>
          </a:xfrm>
          <a:prstGeom prst="rect">
            <a:avLst/>
          </a:prstGeom>
          <a:noFill/>
          <a:ln>
            <a:noFill/>
          </a:ln>
        </p:spPr>
      </p:pic>
      <p:pic>
        <p:nvPicPr>
          <p:cNvPr id="371" name="Google Shape;371;p53"/>
          <p:cNvPicPr preferRelativeResize="0"/>
          <p:nvPr/>
        </p:nvPicPr>
        <p:blipFill>
          <a:blip r:embed="rId4">
            <a:alphaModFix/>
          </a:blip>
          <a:stretch>
            <a:fillRect/>
          </a:stretch>
        </p:blipFill>
        <p:spPr>
          <a:xfrm>
            <a:off x="4405800" y="3192200"/>
            <a:ext cx="4133250" cy="106612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54"/>
          <p:cNvSpPr/>
          <p:nvPr/>
        </p:nvSpPr>
        <p:spPr>
          <a:xfrm>
            <a:off x="134316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Feature Name/Product</a:t>
            </a:r>
            <a:endParaRPr sz="700" b="0" u="none" strike="noStrike">
              <a:solidFill>
                <a:srgbClr val="FFFFFF"/>
              </a:solidFill>
              <a:latin typeface="Noto Sans Symbols"/>
              <a:ea typeface="Noto Sans Symbols"/>
              <a:cs typeface="Noto Sans Symbols"/>
              <a:sym typeface="Noto Sans Symbols"/>
            </a:endParaRPr>
          </a:p>
        </p:txBody>
      </p:sp>
      <p:sp>
        <p:nvSpPr>
          <p:cNvPr id="378" name="Google Shape;378;p54"/>
          <p:cNvSpPr/>
          <p:nvPr/>
        </p:nvSpPr>
        <p:spPr>
          <a:xfrm>
            <a:off x="11448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DD/MM/YYYY</a:t>
            </a:r>
            <a:endParaRPr sz="700" b="0" u="none" strike="noStrike">
              <a:solidFill>
                <a:srgbClr val="FFFFFF"/>
              </a:solidFill>
              <a:latin typeface="Noto Sans Symbols"/>
              <a:ea typeface="Noto Sans Symbols"/>
              <a:cs typeface="Noto Sans Symbols"/>
              <a:sym typeface="Noto Sans Symbols"/>
            </a:endParaRPr>
          </a:p>
        </p:txBody>
      </p:sp>
      <p:sp>
        <p:nvSpPr>
          <p:cNvPr id="379" name="Google Shape;379;p54"/>
          <p:cNvSpPr/>
          <p:nvPr/>
        </p:nvSpPr>
        <p:spPr>
          <a:xfrm>
            <a:off x="7800840" y="4848120"/>
            <a:ext cx="1228320" cy="29484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a:solidFill>
                  <a:schemeClr val="dk1"/>
                </a:solidFill>
                <a:latin typeface="Arial"/>
                <a:ea typeface="Arial"/>
                <a:cs typeface="Arial"/>
                <a:sym typeface="Arial"/>
              </a:rPr>
              <a:t>Your Company Name</a:t>
            </a:r>
            <a:endParaRPr sz="700" b="0" u="none" strike="noStrike">
              <a:solidFill>
                <a:srgbClr val="FFFFFF"/>
              </a:solidFill>
              <a:latin typeface="Noto Sans Symbols"/>
              <a:ea typeface="Noto Sans Symbols"/>
              <a:cs typeface="Noto Sans Symbols"/>
              <a:sym typeface="Noto Sans Symbols"/>
            </a:endParaRPr>
          </a:p>
        </p:txBody>
      </p:sp>
      <p:sp>
        <p:nvSpPr>
          <p:cNvPr id="380" name="Google Shape;380;p54"/>
          <p:cNvSpPr txBox="1">
            <a:spLocks noGrp="1"/>
          </p:cNvSpPr>
          <p:nvPr>
            <p:ph type="title"/>
          </p:nvPr>
        </p:nvSpPr>
        <p:spPr>
          <a:xfrm>
            <a:off x="714240" y="447840"/>
            <a:ext cx="3676320" cy="57132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20000"/>
              </a:lnSpc>
              <a:spcBef>
                <a:spcPts val="0"/>
              </a:spcBef>
              <a:spcAft>
                <a:spcPts val="0"/>
              </a:spcAft>
              <a:buClr>
                <a:srgbClr val="000000"/>
              </a:buClr>
              <a:buSzPct val="100000"/>
              <a:buFont typeface="Calibri"/>
              <a:buNone/>
            </a:pPr>
            <a:r>
              <a:rPr lang="en-US" sz="2600" b="1" u="none" strike="noStrike" dirty="0">
                <a:solidFill>
                  <a:srgbClr val="000000"/>
                </a:solidFill>
                <a:latin typeface="Times New Roman"/>
                <a:ea typeface="Times New Roman"/>
                <a:cs typeface="Times New Roman"/>
                <a:sym typeface="Times New Roman"/>
              </a:rPr>
              <a:t>Conclusion</a:t>
            </a:r>
            <a:r>
              <a:rPr lang="en-US" sz="2924" b="1" dirty="0">
                <a:latin typeface="Times New Roman"/>
                <a:ea typeface="Times New Roman"/>
                <a:cs typeface="Times New Roman"/>
                <a:sym typeface="Times New Roman"/>
              </a:rPr>
              <a:t>:</a:t>
            </a:r>
            <a:endParaRPr sz="2924" b="1" u="none" strike="noStrike" dirty="0">
              <a:solidFill>
                <a:schemeClr val="dk1"/>
              </a:solidFill>
              <a:latin typeface="Times New Roman"/>
              <a:ea typeface="Times New Roman"/>
              <a:cs typeface="Times New Roman"/>
              <a:sym typeface="Times New Roman"/>
            </a:endParaRPr>
          </a:p>
        </p:txBody>
      </p:sp>
      <p:sp>
        <p:nvSpPr>
          <p:cNvPr id="381" name="Google Shape;381;p54"/>
          <p:cNvSpPr txBox="1">
            <a:spLocks noGrp="1"/>
          </p:cNvSpPr>
          <p:nvPr>
            <p:ph type="subTitle" idx="1"/>
          </p:nvPr>
        </p:nvSpPr>
        <p:spPr>
          <a:xfrm>
            <a:off x="714240" y="1217595"/>
            <a:ext cx="3676200" cy="2161800"/>
          </a:xfrm>
          <a:prstGeom prst="rect">
            <a:avLst/>
          </a:prstGeom>
          <a:noFill/>
          <a:ln>
            <a:noFill/>
          </a:ln>
        </p:spPr>
        <p:txBody>
          <a:bodyPr spcFirstLastPara="1" wrap="square" lIns="91425" tIns="91425" rIns="91425" bIns="91425" anchor="t" anchorCtr="0">
            <a:noAutofit/>
          </a:bodyPr>
          <a:lstStyle/>
          <a:p>
            <a:pPr marL="0" marR="0" lvl="0" indent="0" algn="l" rtl="0">
              <a:lnSpc>
                <a:spcPct val="120000"/>
              </a:lnSpc>
              <a:spcBef>
                <a:spcPts val="0"/>
              </a:spcBef>
              <a:spcAft>
                <a:spcPts val="0"/>
              </a:spcAft>
              <a:buClr>
                <a:srgbClr val="000000"/>
              </a:buClr>
              <a:buSzPts val="1200"/>
              <a:buFont typeface="Calibri"/>
              <a:buNone/>
            </a:pPr>
            <a:r>
              <a:rPr lang="en-US" sz="1600" b="0" i="0" u="none" strike="noStrike" cap="none" dirty="0">
                <a:solidFill>
                  <a:srgbClr val="000000"/>
                </a:solidFill>
                <a:latin typeface="Calibri"/>
                <a:ea typeface="Calibri"/>
                <a:cs typeface="Calibri"/>
                <a:sym typeface="Calibri"/>
              </a:rPr>
              <a:t>This presentation covered </a:t>
            </a:r>
            <a:r>
              <a:rPr lang="en-US" sz="1600" b="1" i="0" u="none" strike="noStrike" cap="none" dirty="0">
                <a:solidFill>
                  <a:srgbClr val="000000"/>
                </a:solidFill>
                <a:latin typeface="Calibri"/>
                <a:ea typeface="Calibri"/>
                <a:cs typeface="Calibri"/>
                <a:sym typeface="Calibri"/>
              </a:rPr>
              <a:t>key SQL queries</a:t>
            </a:r>
            <a:r>
              <a:rPr lang="en-US" sz="1600" b="0" i="0" u="none" strike="noStrike" cap="none" dirty="0">
                <a:solidFill>
                  <a:srgbClr val="000000"/>
                </a:solidFill>
                <a:latin typeface="Calibri"/>
                <a:ea typeface="Calibri"/>
                <a:cs typeface="Calibri"/>
                <a:sym typeface="Calibri"/>
              </a:rPr>
              <a:t> used to analyze employee data, payroll, qualifications, leave, and performance within an </a:t>
            </a:r>
            <a:r>
              <a:rPr lang="en-US" sz="1600" b="1" i="0" u="none" strike="noStrike" cap="none" dirty="0">
                <a:solidFill>
                  <a:srgbClr val="000000"/>
                </a:solidFill>
                <a:latin typeface="Calibri"/>
                <a:ea typeface="Calibri"/>
                <a:cs typeface="Calibri"/>
                <a:sym typeface="Calibri"/>
              </a:rPr>
              <a:t>employee management system</a:t>
            </a:r>
            <a:r>
              <a:rPr lang="en-US" sz="1600" b="0" i="0" u="none" strike="noStrike" cap="none" dirty="0">
                <a:solidFill>
                  <a:srgbClr val="000000"/>
                </a:solidFill>
                <a:latin typeface="Calibri"/>
                <a:ea typeface="Calibri"/>
                <a:cs typeface="Calibri"/>
                <a:sym typeface="Calibri"/>
              </a:rPr>
              <a:t>. </a:t>
            </a:r>
            <a:endParaRPr sz="1600" b="0" i="0" u="none" strike="noStrike" cap="none" dirty="0">
              <a:solidFill>
                <a:srgbClr val="FFFFFF"/>
              </a:solidFill>
              <a:latin typeface="Noto Sans Symbols"/>
              <a:ea typeface="Noto Sans Symbols"/>
              <a:cs typeface="Noto Sans Symbols"/>
              <a:sym typeface="Noto Sans Symbols"/>
            </a:endParaRPr>
          </a:p>
          <a:p>
            <a:pPr marL="0" marR="0" lvl="0" indent="0" algn="l" rtl="0">
              <a:lnSpc>
                <a:spcPct val="120000"/>
              </a:lnSpc>
              <a:spcBef>
                <a:spcPts val="0"/>
              </a:spcBef>
              <a:spcAft>
                <a:spcPts val="0"/>
              </a:spcAft>
              <a:buClr>
                <a:srgbClr val="000000"/>
              </a:buClr>
              <a:buSzPts val="1200"/>
              <a:buFont typeface="Calibri"/>
              <a:buNone/>
            </a:pPr>
            <a:r>
              <a:rPr lang="en-US" sz="1600" b="0" i="0" u="none" strike="noStrike" cap="none" dirty="0">
                <a:solidFill>
                  <a:srgbClr val="000000"/>
                </a:solidFill>
                <a:latin typeface="Calibri"/>
                <a:ea typeface="Calibri"/>
                <a:cs typeface="Calibri"/>
                <a:sym typeface="Calibri"/>
              </a:rPr>
              <a:t>These insights provide a solid foundation for </a:t>
            </a:r>
            <a:r>
              <a:rPr lang="en-US" sz="1600" b="1" i="0" u="none" strike="noStrike" cap="none" dirty="0">
                <a:solidFill>
                  <a:srgbClr val="000000"/>
                </a:solidFill>
                <a:latin typeface="Calibri"/>
                <a:ea typeface="Calibri"/>
                <a:cs typeface="Calibri"/>
                <a:sym typeface="Calibri"/>
              </a:rPr>
              <a:t>data-driven HR decisions</a:t>
            </a:r>
            <a:r>
              <a:rPr lang="en-US" sz="1600" b="0" i="0" u="none" strike="noStrike" cap="none" dirty="0">
                <a:solidFill>
                  <a:srgbClr val="000000"/>
                </a:solidFill>
                <a:latin typeface="Calibri"/>
                <a:ea typeface="Calibri"/>
                <a:cs typeface="Calibri"/>
                <a:sym typeface="Calibri"/>
              </a:rPr>
              <a:t>, </a:t>
            </a:r>
            <a:r>
              <a:rPr lang="en-US" sz="1600" b="1" i="0" u="none" strike="noStrike" cap="none" dirty="0">
                <a:solidFill>
                  <a:srgbClr val="000000"/>
                </a:solidFill>
                <a:latin typeface="Calibri"/>
                <a:ea typeface="Calibri"/>
                <a:cs typeface="Calibri"/>
                <a:sym typeface="Calibri"/>
              </a:rPr>
              <a:t>financial oversight</a:t>
            </a:r>
            <a:r>
              <a:rPr lang="en-US" sz="1600" b="0" i="0" u="none" strike="noStrike" cap="none" dirty="0">
                <a:solidFill>
                  <a:srgbClr val="000000"/>
                </a:solidFill>
                <a:latin typeface="Calibri"/>
                <a:ea typeface="Calibri"/>
                <a:cs typeface="Calibri"/>
                <a:sym typeface="Calibri"/>
              </a:rPr>
              <a:t>, and </a:t>
            </a:r>
            <a:r>
              <a:rPr lang="en-US" sz="1600" b="1" i="0" u="none" strike="noStrike" cap="none" dirty="0">
                <a:solidFill>
                  <a:srgbClr val="000000"/>
                </a:solidFill>
                <a:latin typeface="Calibri"/>
                <a:ea typeface="Calibri"/>
                <a:cs typeface="Calibri"/>
                <a:sym typeface="Calibri"/>
              </a:rPr>
              <a:t>organizational development</a:t>
            </a:r>
            <a:r>
              <a:rPr lang="en-US" sz="1600" b="0" i="0" u="none" strike="noStrike" cap="none" dirty="0">
                <a:solidFill>
                  <a:srgbClr val="000000"/>
                </a:solidFill>
                <a:latin typeface="Calibri"/>
                <a:ea typeface="Calibri"/>
                <a:cs typeface="Calibri"/>
                <a:sym typeface="Calibri"/>
              </a:rPr>
              <a:t> strategies aimed at optimizing workforce management.</a:t>
            </a:r>
            <a:endParaRPr sz="1600" b="0" i="0" u="none" strike="noStrike" cap="none" dirty="0">
              <a:solidFill>
                <a:srgbClr val="FFFFFF"/>
              </a:solidFill>
              <a:latin typeface="Noto Sans Symbols"/>
              <a:ea typeface="Noto Sans Symbols"/>
              <a:cs typeface="Noto Sans Symbols"/>
              <a:sym typeface="Noto Sans Symbols"/>
            </a:endParaRPr>
          </a:p>
        </p:txBody>
      </p:sp>
      <p:pic>
        <p:nvPicPr>
          <p:cNvPr id="11" name="Picture 10">
            <a:extLst>
              <a:ext uri="{FF2B5EF4-FFF2-40B4-BE49-F238E27FC236}">
                <a16:creationId xmlns:a16="http://schemas.microsoft.com/office/drawing/2014/main" id="{DD6D99C2-DAB0-0B64-6D24-9E0166DB8DD9}"/>
              </a:ext>
            </a:extLst>
          </p:cNvPr>
          <p:cNvPicPr>
            <a:picLocks noChangeAspect="1"/>
          </p:cNvPicPr>
          <p:nvPr/>
        </p:nvPicPr>
        <p:blipFill>
          <a:blip r:embed="rId3"/>
          <a:stretch>
            <a:fillRect/>
          </a:stretch>
        </p:blipFill>
        <p:spPr>
          <a:xfrm>
            <a:off x="4498581" y="283817"/>
            <a:ext cx="4270007" cy="436228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8"/>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32" name="Google Shape;132;p28"/>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33" name="Google Shape;133;p28"/>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34" name="Google Shape;134;p28"/>
          <p:cNvSpPr txBox="1">
            <a:spLocks noGrp="1"/>
          </p:cNvSpPr>
          <p:nvPr>
            <p:ph type="title"/>
          </p:nvPr>
        </p:nvSpPr>
        <p:spPr>
          <a:xfrm>
            <a:off x="723950" y="2133750"/>
            <a:ext cx="5253900" cy="1208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US" sz="3600" b="1">
                <a:solidFill>
                  <a:srgbClr val="FFFFFF"/>
                </a:solidFill>
                <a:latin typeface="Times New Roman"/>
                <a:ea typeface="Times New Roman"/>
                <a:cs typeface="Times New Roman"/>
                <a:sym typeface="Times New Roman"/>
              </a:rPr>
              <a:t>Objective of the Project:</a:t>
            </a:r>
            <a:endParaRPr sz="5700" u="none" strike="noStrike">
              <a:solidFill>
                <a:srgbClr val="FFFFFF"/>
              </a:solidFill>
              <a:latin typeface="Times New Roman"/>
              <a:ea typeface="Times New Roman"/>
              <a:cs typeface="Times New Roman"/>
              <a:sym typeface="Times New Roman"/>
            </a:endParaRPr>
          </a:p>
        </p:txBody>
      </p:sp>
      <p:sp>
        <p:nvSpPr>
          <p:cNvPr id="135" name="Google Shape;135;p28"/>
          <p:cNvSpPr txBox="1">
            <a:spLocks noGrp="1"/>
          </p:cNvSpPr>
          <p:nvPr>
            <p:ph type="title"/>
          </p:nvPr>
        </p:nvSpPr>
        <p:spPr>
          <a:xfrm>
            <a:off x="723960" y="981000"/>
            <a:ext cx="1238040" cy="87588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20000"/>
              </a:lnSpc>
              <a:spcBef>
                <a:spcPts val="0"/>
              </a:spcBef>
              <a:spcAft>
                <a:spcPts val="0"/>
              </a:spcAft>
              <a:buClr>
                <a:srgbClr val="EFEEE7"/>
              </a:buClr>
              <a:buSzPct val="100000"/>
              <a:buFont typeface="Calibri"/>
              <a:buNone/>
            </a:pPr>
            <a:r>
              <a:rPr lang="en-US" sz="4500" b="0" u="none" strike="noStrike">
                <a:solidFill>
                  <a:srgbClr val="EFEEE7"/>
                </a:solidFill>
                <a:latin typeface="Calibri"/>
                <a:ea typeface="Calibri"/>
                <a:cs typeface="Calibri"/>
                <a:sym typeface="Calibri"/>
              </a:rPr>
              <a:t>01</a:t>
            </a:r>
            <a:endParaRPr sz="4500" b="0" u="none" strike="noStrik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6"/>
          <p:cNvSpPr/>
          <p:nvPr/>
        </p:nvSpPr>
        <p:spPr>
          <a:xfrm>
            <a:off x="1343160" y="4848120"/>
            <a:ext cx="1228200" cy="29490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Feature Name/Product</a:t>
            </a:r>
            <a:endParaRPr sz="700" b="0" u="none" strike="noStrike">
              <a:solidFill>
                <a:srgbClr val="FFFFFF"/>
              </a:solidFill>
              <a:latin typeface="Noto Sans Symbols"/>
              <a:ea typeface="Noto Sans Symbols"/>
              <a:cs typeface="Noto Sans Symbols"/>
              <a:sym typeface="Noto Sans Symbols"/>
            </a:endParaRPr>
          </a:p>
        </p:txBody>
      </p:sp>
      <p:sp>
        <p:nvSpPr>
          <p:cNvPr id="394" name="Google Shape;394;p56"/>
          <p:cNvSpPr/>
          <p:nvPr/>
        </p:nvSpPr>
        <p:spPr>
          <a:xfrm>
            <a:off x="114480" y="4848120"/>
            <a:ext cx="1228200" cy="29490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DD/MM/YYYY</a:t>
            </a:r>
            <a:endParaRPr sz="700" b="0" u="none" strike="noStrike">
              <a:solidFill>
                <a:srgbClr val="FFFFFF"/>
              </a:solidFill>
              <a:latin typeface="Noto Sans Symbols"/>
              <a:ea typeface="Noto Sans Symbols"/>
              <a:cs typeface="Noto Sans Symbols"/>
              <a:sym typeface="Noto Sans Symbols"/>
            </a:endParaRPr>
          </a:p>
        </p:txBody>
      </p:sp>
      <p:sp>
        <p:nvSpPr>
          <p:cNvPr id="395" name="Google Shape;395;p56"/>
          <p:cNvSpPr/>
          <p:nvPr/>
        </p:nvSpPr>
        <p:spPr>
          <a:xfrm>
            <a:off x="7800840" y="4848120"/>
            <a:ext cx="1228200" cy="29490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a:solidFill>
                  <a:schemeClr val="dk1"/>
                </a:solidFill>
                <a:latin typeface="Arial"/>
                <a:ea typeface="Arial"/>
                <a:cs typeface="Arial"/>
                <a:sym typeface="Arial"/>
              </a:rPr>
              <a:t>Your Company Name</a:t>
            </a:r>
            <a:endParaRPr sz="700" b="0" u="none" strike="noStrike">
              <a:solidFill>
                <a:srgbClr val="FFFFFF"/>
              </a:solidFill>
              <a:latin typeface="Noto Sans Symbols"/>
              <a:ea typeface="Noto Sans Symbols"/>
              <a:cs typeface="Noto Sans Symbols"/>
              <a:sym typeface="Noto Sans Symbols"/>
            </a:endParaRPr>
          </a:p>
        </p:txBody>
      </p:sp>
      <p:sp>
        <p:nvSpPr>
          <p:cNvPr id="396" name="Google Shape;396;p56"/>
          <p:cNvSpPr txBox="1">
            <a:spLocks noGrp="1"/>
          </p:cNvSpPr>
          <p:nvPr>
            <p:ph type="title"/>
          </p:nvPr>
        </p:nvSpPr>
        <p:spPr>
          <a:xfrm>
            <a:off x="714240" y="261415"/>
            <a:ext cx="3676200" cy="5712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15000"/>
              </a:lnSpc>
              <a:spcBef>
                <a:spcPts val="1800"/>
              </a:spcBef>
              <a:spcAft>
                <a:spcPts val="0"/>
              </a:spcAft>
              <a:buClr>
                <a:schemeClr val="dk1"/>
              </a:buClr>
              <a:buSzPct val="45833"/>
              <a:buFont typeface="Arial"/>
              <a:buNone/>
            </a:pPr>
            <a:r>
              <a:rPr lang="en-US" sz="2400" b="1">
                <a:solidFill>
                  <a:schemeClr val="dk1"/>
                </a:solidFill>
              </a:rPr>
              <a:t>Challenges</a:t>
            </a:r>
            <a:endParaRPr sz="2400" b="1">
              <a:solidFill>
                <a:schemeClr val="dk1"/>
              </a:solidFill>
            </a:endParaRPr>
          </a:p>
          <a:p>
            <a:pPr marL="0" lvl="0" indent="0" algn="l" rtl="0">
              <a:lnSpc>
                <a:spcPct val="115000"/>
              </a:lnSpc>
              <a:spcBef>
                <a:spcPts val="1800"/>
              </a:spcBef>
              <a:spcAft>
                <a:spcPts val="0"/>
              </a:spcAft>
              <a:buClr>
                <a:schemeClr val="dk1"/>
              </a:buClr>
              <a:buSzPct val="45833"/>
              <a:buFont typeface="Arial"/>
              <a:buNone/>
            </a:pPr>
            <a:endParaRPr sz="2400" b="1">
              <a:solidFill>
                <a:schemeClr val="dk1"/>
              </a:solidFill>
            </a:endParaRPr>
          </a:p>
          <a:p>
            <a:pPr marL="457200" lvl="0" indent="-304164" algn="l" rtl="0">
              <a:lnSpc>
                <a:spcPct val="115000"/>
              </a:lnSpc>
              <a:spcBef>
                <a:spcPts val="400"/>
              </a:spcBef>
              <a:spcAft>
                <a:spcPts val="0"/>
              </a:spcAft>
              <a:buClr>
                <a:schemeClr val="dk1"/>
              </a:buClr>
              <a:buSzPct val="100000"/>
              <a:buChar char="●"/>
            </a:pPr>
            <a:r>
              <a:rPr lang="en-US" sz="1322">
                <a:solidFill>
                  <a:schemeClr val="dk1"/>
                </a:solidFill>
              </a:rPr>
              <a:t>Defining correct table relationships and ensuring accurate use of foreign keys.</a:t>
            </a:r>
            <a:br>
              <a:rPr lang="en-US" sz="1322">
                <a:solidFill>
                  <a:schemeClr val="dk1"/>
                </a:solidFill>
              </a:rPr>
            </a:br>
            <a:endParaRPr sz="1322">
              <a:solidFill>
                <a:schemeClr val="dk1"/>
              </a:solidFill>
            </a:endParaRPr>
          </a:p>
          <a:p>
            <a:pPr marL="457200" lvl="0" indent="-304164" algn="l" rtl="0">
              <a:lnSpc>
                <a:spcPct val="115000"/>
              </a:lnSpc>
              <a:spcBef>
                <a:spcPts val="0"/>
              </a:spcBef>
              <a:spcAft>
                <a:spcPts val="0"/>
              </a:spcAft>
              <a:buClr>
                <a:schemeClr val="dk1"/>
              </a:buClr>
              <a:buSzPct val="100000"/>
              <a:buChar char="●"/>
            </a:pPr>
            <a:r>
              <a:rPr lang="en-US" sz="1322">
                <a:solidFill>
                  <a:schemeClr val="dk1"/>
                </a:solidFill>
              </a:rPr>
              <a:t>Maintaining data consistency with cascading updates and deletes.</a:t>
            </a:r>
            <a:br>
              <a:rPr lang="en-US" sz="1322">
                <a:solidFill>
                  <a:schemeClr val="dk1"/>
                </a:solidFill>
              </a:rPr>
            </a:br>
            <a:endParaRPr sz="1322">
              <a:solidFill>
                <a:schemeClr val="dk1"/>
              </a:solidFill>
            </a:endParaRPr>
          </a:p>
          <a:p>
            <a:pPr marL="457200" lvl="0" indent="-304164" algn="l" rtl="0">
              <a:lnSpc>
                <a:spcPct val="115000"/>
              </a:lnSpc>
              <a:spcBef>
                <a:spcPts val="0"/>
              </a:spcBef>
              <a:spcAft>
                <a:spcPts val="0"/>
              </a:spcAft>
              <a:buClr>
                <a:schemeClr val="dk1"/>
              </a:buClr>
              <a:buSzPct val="100000"/>
              <a:buChar char="●"/>
            </a:pPr>
            <a:r>
              <a:rPr lang="en-US" sz="1322">
                <a:solidFill>
                  <a:schemeClr val="dk1"/>
                </a:solidFill>
              </a:rPr>
              <a:t>Writing complex joins for reports involving employee roles, leaves, and payroll.</a:t>
            </a:r>
            <a:br>
              <a:rPr lang="en-US" sz="1322">
                <a:solidFill>
                  <a:schemeClr val="dk1"/>
                </a:solidFill>
              </a:rPr>
            </a:br>
            <a:endParaRPr sz="1322">
              <a:solidFill>
                <a:schemeClr val="dk1"/>
              </a:solidFill>
            </a:endParaRPr>
          </a:p>
          <a:p>
            <a:pPr marL="457200" lvl="0" indent="-304164" algn="l" rtl="0">
              <a:lnSpc>
                <a:spcPct val="115000"/>
              </a:lnSpc>
              <a:spcBef>
                <a:spcPts val="0"/>
              </a:spcBef>
              <a:spcAft>
                <a:spcPts val="0"/>
              </a:spcAft>
              <a:buClr>
                <a:schemeClr val="dk1"/>
              </a:buClr>
              <a:buSzPct val="100000"/>
              <a:buChar char="●"/>
            </a:pPr>
            <a:r>
              <a:rPr lang="en-US" sz="1322">
                <a:solidFill>
                  <a:schemeClr val="dk1"/>
                </a:solidFill>
              </a:rPr>
              <a:t>Ensuring all date fields follow the </a:t>
            </a:r>
            <a:r>
              <a:rPr lang="en-US" sz="1322">
                <a:solidFill>
                  <a:schemeClr val="dk1"/>
                </a:solidFill>
                <a:latin typeface="Roboto Mono"/>
                <a:ea typeface="Roboto Mono"/>
                <a:cs typeface="Roboto Mono"/>
                <a:sym typeface="Roboto Mono"/>
              </a:rPr>
              <a:t>YYYY-MM-DD</a:t>
            </a:r>
            <a:r>
              <a:rPr lang="en-US" sz="1322">
                <a:solidFill>
                  <a:schemeClr val="dk1"/>
                </a:solidFill>
              </a:rPr>
              <a:t> format for reliable time-based analysis.</a:t>
            </a:r>
            <a:br>
              <a:rPr lang="en-US" sz="1322">
                <a:solidFill>
                  <a:schemeClr val="dk1"/>
                </a:solidFill>
              </a:rPr>
            </a:br>
            <a:endParaRPr sz="1322">
              <a:solidFill>
                <a:schemeClr val="dk1"/>
              </a:solidFill>
            </a:endParaRPr>
          </a:p>
          <a:p>
            <a:pPr marL="457200" lvl="0" indent="-304164" algn="l" rtl="0">
              <a:lnSpc>
                <a:spcPct val="115000"/>
              </a:lnSpc>
              <a:spcBef>
                <a:spcPts val="0"/>
              </a:spcBef>
              <a:spcAft>
                <a:spcPts val="0"/>
              </a:spcAft>
              <a:buClr>
                <a:schemeClr val="dk1"/>
              </a:buClr>
              <a:buSzPct val="100000"/>
              <a:buChar char="●"/>
            </a:pPr>
            <a:r>
              <a:rPr lang="en-US" sz="1322">
                <a:solidFill>
                  <a:schemeClr val="dk1"/>
                </a:solidFill>
              </a:rPr>
              <a:t>Preventing duplicate entries using unique constraints, especially on email fields.</a:t>
            </a:r>
            <a:endParaRPr sz="2822" b="1">
              <a:latin typeface="Times New Roman"/>
              <a:ea typeface="Times New Roman"/>
              <a:cs typeface="Times New Roman"/>
              <a:sym typeface="Times New Roman"/>
            </a:endParaRPr>
          </a:p>
        </p:txBody>
      </p:sp>
      <p:pic>
        <p:nvPicPr>
          <p:cNvPr id="397" name="Google Shape;397;p56"/>
          <p:cNvPicPr preferRelativeResize="0"/>
          <p:nvPr/>
        </p:nvPicPr>
        <p:blipFill>
          <a:blip r:embed="rId3">
            <a:alphaModFix/>
          </a:blip>
          <a:stretch>
            <a:fillRect/>
          </a:stretch>
        </p:blipFill>
        <p:spPr>
          <a:xfrm>
            <a:off x="5039425" y="538065"/>
            <a:ext cx="3710705" cy="37107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7" name="Google Shape;387;p55"/>
          <p:cNvPicPr preferRelativeResize="0">
            <a:picLocks noGrp="1"/>
          </p:cNvPicPr>
          <p:nvPr>
            <p:ph type="pic" idx="2"/>
          </p:nvPr>
        </p:nvPicPr>
        <p:blipFill>
          <a:blip r:embed="rId3">
            <a:alphaModFix/>
          </a:blip>
          <a:stretch>
            <a:fillRect/>
          </a:stretch>
        </p:blipFill>
        <p:spPr>
          <a:xfrm>
            <a:off x="6141600" y="982725"/>
            <a:ext cx="3002400" cy="3002400"/>
          </a:xfrm>
          <a:prstGeom prst="roundRect">
            <a:avLst>
              <a:gd name="adj" fmla="val 50000"/>
            </a:avLst>
          </a:prstGeom>
          <a:noFill/>
        </p:spPr>
      </p:pic>
      <p:sp>
        <p:nvSpPr>
          <p:cNvPr id="388" name="Google Shape;388;p55"/>
          <p:cNvSpPr txBox="1"/>
          <p:nvPr/>
        </p:nvSpPr>
        <p:spPr>
          <a:xfrm>
            <a:off x="1431720" y="1246831"/>
            <a:ext cx="4255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200" dirty="0">
                <a:solidFill>
                  <a:schemeClr val="accent4"/>
                </a:solidFill>
              </a:rPr>
              <a:t>THANK YOU</a:t>
            </a:r>
            <a:endParaRPr sz="4200" dirty="0">
              <a:solidFill>
                <a:schemeClr val="accent4"/>
              </a:solidFill>
            </a:endParaRPr>
          </a:p>
          <a:p>
            <a:pPr marL="0" lvl="0" indent="0" algn="l" rtl="0">
              <a:spcBef>
                <a:spcPts val="0"/>
              </a:spcBef>
              <a:spcAft>
                <a:spcPts val="0"/>
              </a:spcAft>
              <a:buNone/>
            </a:pPr>
            <a:endParaRPr sz="4200" dirty="0">
              <a:solidFill>
                <a:schemeClr val="accent4"/>
              </a:solidFill>
            </a:endParaRPr>
          </a:p>
          <a:p>
            <a:pPr marL="0" lvl="0" indent="0" algn="l" rtl="0">
              <a:spcBef>
                <a:spcPts val="0"/>
              </a:spcBef>
              <a:spcAft>
                <a:spcPts val="0"/>
              </a:spcAft>
              <a:buNone/>
            </a:pPr>
            <a:r>
              <a:rPr lang="en-US" sz="4200" dirty="0">
                <a:solidFill>
                  <a:schemeClr val="accent4"/>
                </a:solidFill>
              </a:rPr>
              <a:t>Any Questions ?</a:t>
            </a:r>
            <a:endParaRPr sz="4200" dirty="0">
              <a:solidFill>
                <a:schemeClr val="accent4"/>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p:nvPr/>
        </p:nvSpPr>
        <p:spPr>
          <a:xfrm>
            <a:off x="134316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Feature Name/Product</a:t>
            </a:r>
            <a:endParaRPr sz="700" b="0" u="none" strike="noStrike">
              <a:solidFill>
                <a:srgbClr val="FFFFFF"/>
              </a:solidFill>
              <a:latin typeface="Noto Sans Symbols"/>
              <a:ea typeface="Noto Sans Symbols"/>
              <a:cs typeface="Noto Sans Symbols"/>
              <a:sym typeface="Noto Sans Symbols"/>
            </a:endParaRPr>
          </a:p>
        </p:txBody>
      </p:sp>
      <p:sp>
        <p:nvSpPr>
          <p:cNvPr id="141" name="Google Shape;141;p29"/>
          <p:cNvSpPr/>
          <p:nvPr/>
        </p:nvSpPr>
        <p:spPr>
          <a:xfrm>
            <a:off x="114480" y="4848120"/>
            <a:ext cx="1228320" cy="29484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DD/MM/YYYY</a:t>
            </a:r>
            <a:endParaRPr sz="700" b="0" u="none" strike="noStrike">
              <a:solidFill>
                <a:srgbClr val="FFFFFF"/>
              </a:solidFill>
              <a:latin typeface="Noto Sans Symbols"/>
              <a:ea typeface="Noto Sans Symbols"/>
              <a:cs typeface="Noto Sans Symbols"/>
              <a:sym typeface="Noto Sans Symbols"/>
            </a:endParaRPr>
          </a:p>
        </p:txBody>
      </p:sp>
      <p:sp>
        <p:nvSpPr>
          <p:cNvPr id="142" name="Google Shape;142;p29"/>
          <p:cNvSpPr/>
          <p:nvPr/>
        </p:nvSpPr>
        <p:spPr>
          <a:xfrm>
            <a:off x="7800840" y="4848120"/>
            <a:ext cx="1228320" cy="29484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a:solidFill>
                  <a:schemeClr val="dk1"/>
                </a:solidFill>
                <a:latin typeface="Arial"/>
                <a:ea typeface="Arial"/>
                <a:cs typeface="Arial"/>
                <a:sym typeface="Arial"/>
              </a:rPr>
              <a:t>Your Company Name</a:t>
            </a:r>
            <a:endParaRPr sz="700" b="0" u="none" strike="noStrike">
              <a:solidFill>
                <a:srgbClr val="FFFFFF"/>
              </a:solidFill>
              <a:latin typeface="Noto Sans Symbols"/>
              <a:ea typeface="Noto Sans Symbols"/>
              <a:cs typeface="Noto Sans Symbols"/>
              <a:sym typeface="Noto Sans Symbols"/>
            </a:endParaRPr>
          </a:p>
        </p:txBody>
      </p:sp>
      <p:sp>
        <p:nvSpPr>
          <p:cNvPr id="143" name="Google Shape;143;p29"/>
          <p:cNvSpPr txBox="1">
            <a:spLocks noGrp="1"/>
          </p:cNvSpPr>
          <p:nvPr>
            <p:ph type="subTitle" idx="1"/>
          </p:nvPr>
        </p:nvSpPr>
        <p:spPr>
          <a:xfrm>
            <a:off x="649200" y="680794"/>
            <a:ext cx="7320096" cy="3684298"/>
          </a:xfrm>
          <a:prstGeom prst="rect">
            <a:avLst/>
          </a:prstGeom>
          <a:noFill/>
          <a:ln>
            <a:noFill/>
          </a:ln>
        </p:spPr>
        <p:txBody>
          <a:bodyPr spcFirstLastPara="1" wrap="square" lIns="91425" tIns="91425" rIns="91425" bIns="91425" anchor="t" anchorCtr="0">
            <a:noAutofit/>
          </a:bodyPr>
          <a:lstStyle/>
          <a:p>
            <a:pPr marL="0" lvl="0" indent="0" algn="ctr">
              <a:lnSpc>
                <a:spcPct val="115000"/>
              </a:lnSpc>
              <a:spcBef>
                <a:spcPts val="1200"/>
              </a:spcBef>
              <a:spcAft>
                <a:spcPts val="1200"/>
              </a:spcAft>
              <a:buClr>
                <a:schemeClr val="dk1"/>
              </a:buClr>
              <a:buSzPts val="1100"/>
            </a:pPr>
            <a:r>
              <a:rPr lang="en-US" sz="2400" b="1" dirty="0" err="1">
                <a:highlight>
                  <a:schemeClr val="lt1"/>
                </a:highlight>
              </a:rPr>
              <a:t>EmployeeManagementSystem</a:t>
            </a:r>
            <a:br>
              <a:rPr lang="en-US" sz="1600" dirty="0">
                <a:highlight>
                  <a:schemeClr val="lt1"/>
                </a:highlight>
              </a:rPr>
            </a:br>
            <a:r>
              <a:rPr lang="en-US" sz="2200" dirty="0">
                <a:highlight>
                  <a:schemeClr val="lt1"/>
                </a:highlight>
              </a:rPr>
              <a:t>A comprehensive database solution to manage employee details, job roles, salaries, qualifications, leave, and payroll. The system ensures data integrity with relational structures and foreign keys, enabling efficient HR operations, streamlined payroll, and accurate employee information management across all departments.</a:t>
            </a:r>
            <a:endParaRPr sz="2200" dirty="0">
              <a:highlight>
                <a:schemeClr val="lt1"/>
              </a:highlight>
              <a:latin typeface="Calibri"/>
              <a:ea typeface="Calibri"/>
              <a:cs typeface="Calibri"/>
              <a:sym typeface="Calibri"/>
            </a:endParaRP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0"/>
          <p:cNvSpPr/>
          <p:nvPr/>
        </p:nvSpPr>
        <p:spPr>
          <a:xfrm>
            <a:off x="134316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49" name="Google Shape;149;p30"/>
          <p:cNvSpPr/>
          <p:nvPr/>
        </p:nvSpPr>
        <p:spPr>
          <a:xfrm>
            <a:off x="11448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50" name="Google Shape;150;p30"/>
          <p:cNvSpPr/>
          <p:nvPr/>
        </p:nvSpPr>
        <p:spPr>
          <a:xfrm>
            <a:off x="7800840" y="4848120"/>
            <a:ext cx="1228200" cy="29490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51" name="Google Shape;151;p30"/>
          <p:cNvSpPr txBox="1">
            <a:spLocks noGrp="1"/>
          </p:cNvSpPr>
          <p:nvPr>
            <p:ph type="title"/>
          </p:nvPr>
        </p:nvSpPr>
        <p:spPr>
          <a:xfrm>
            <a:off x="723950" y="2133750"/>
            <a:ext cx="5253900" cy="1208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US" sz="3400" b="1">
                <a:solidFill>
                  <a:srgbClr val="FFFFFF"/>
                </a:solidFill>
                <a:latin typeface="Times New Roman"/>
                <a:ea typeface="Times New Roman"/>
                <a:cs typeface="Times New Roman"/>
                <a:sym typeface="Times New Roman"/>
              </a:rPr>
              <a:t>ER Diagram and schema explanation:</a:t>
            </a:r>
            <a:endParaRPr sz="3400" u="none" strike="noStrike">
              <a:solidFill>
                <a:srgbClr val="FFFFFF"/>
              </a:solidFill>
              <a:latin typeface="Times New Roman"/>
              <a:ea typeface="Times New Roman"/>
              <a:cs typeface="Times New Roman"/>
              <a:sym typeface="Times New Roman"/>
            </a:endParaRPr>
          </a:p>
        </p:txBody>
      </p:sp>
      <p:sp>
        <p:nvSpPr>
          <p:cNvPr id="152" name="Google Shape;152;p30"/>
          <p:cNvSpPr txBox="1">
            <a:spLocks noGrp="1"/>
          </p:cNvSpPr>
          <p:nvPr>
            <p:ph type="title"/>
          </p:nvPr>
        </p:nvSpPr>
        <p:spPr>
          <a:xfrm>
            <a:off x="723960" y="981000"/>
            <a:ext cx="1238100" cy="87600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20000"/>
              </a:lnSpc>
              <a:spcBef>
                <a:spcPts val="0"/>
              </a:spcBef>
              <a:spcAft>
                <a:spcPts val="0"/>
              </a:spcAft>
              <a:buClr>
                <a:srgbClr val="EFEEE7"/>
              </a:buClr>
              <a:buSzPts val="4500"/>
              <a:buFont typeface="Calibri"/>
              <a:buNone/>
            </a:pPr>
            <a:r>
              <a:rPr lang="en-US" sz="4500" b="0" u="none" strike="noStrike">
                <a:solidFill>
                  <a:srgbClr val="EFEEE7"/>
                </a:solidFill>
                <a:latin typeface="Calibri"/>
                <a:ea typeface="Calibri"/>
                <a:cs typeface="Calibri"/>
                <a:sym typeface="Calibri"/>
              </a:rPr>
              <a:t>0</a:t>
            </a:r>
            <a:r>
              <a:rPr lang="en-US" sz="4500">
                <a:solidFill>
                  <a:srgbClr val="EFEEE7"/>
                </a:solidFill>
                <a:latin typeface="Calibri"/>
                <a:ea typeface="Calibri"/>
                <a:cs typeface="Calibri"/>
                <a:sym typeface="Calibri"/>
              </a:rPr>
              <a:t>2</a:t>
            </a:r>
            <a:endParaRPr sz="4500" b="0" u="none" strike="noStrik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1"/>
          <p:cNvSpPr/>
          <p:nvPr/>
        </p:nvSpPr>
        <p:spPr>
          <a:xfrm>
            <a:off x="1343160" y="4848120"/>
            <a:ext cx="1228200" cy="29490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Feature Name/Product</a:t>
            </a:r>
            <a:endParaRPr sz="700" b="0" u="none" strike="noStrike">
              <a:solidFill>
                <a:srgbClr val="FFFFFF"/>
              </a:solidFill>
              <a:latin typeface="Noto Sans Symbols"/>
              <a:ea typeface="Noto Sans Symbols"/>
              <a:cs typeface="Noto Sans Symbols"/>
              <a:sym typeface="Noto Sans Symbols"/>
            </a:endParaRPr>
          </a:p>
        </p:txBody>
      </p:sp>
      <p:sp>
        <p:nvSpPr>
          <p:cNvPr id="158" name="Google Shape;158;p31"/>
          <p:cNvSpPr/>
          <p:nvPr/>
        </p:nvSpPr>
        <p:spPr>
          <a:xfrm>
            <a:off x="114480" y="4848120"/>
            <a:ext cx="1228200" cy="29490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DD/MM/YYYY</a:t>
            </a:r>
            <a:endParaRPr sz="700" b="0" u="none" strike="noStrike">
              <a:solidFill>
                <a:srgbClr val="FFFFFF"/>
              </a:solidFill>
              <a:latin typeface="Noto Sans Symbols"/>
              <a:ea typeface="Noto Sans Symbols"/>
              <a:cs typeface="Noto Sans Symbols"/>
              <a:sym typeface="Noto Sans Symbols"/>
            </a:endParaRPr>
          </a:p>
        </p:txBody>
      </p:sp>
      <p:sp>
        <p:nvSpPr>
          <p:cNvPr id="159" name="Google Shape;159;p31"/>
          <p:cNvSpPr/>
          <p:nvPr/>
        </p:nvSpPr>
        <p:spPr>
          <a:xfrm>
            <a:off x="7800840" y="4848120"/>
            <a:ext cx="1228200" cy="29490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a:solidFill>
                  <a:schemeClr val="dk1"/>
                </a:solidFill>
                <a:latin typeface="Arial"/>
                <a:ea typeface="Arial"/>
                <a:cs typeface="Arial"/>
                <a:sym typeface="Arial"/>
              </a:rPr>
              <a:t>Your Company Name</a:t>
            </a:r>
            <a:endParaRPr sz="700" b="0" u="none" strike="noStrike">
              <a:solidFill>
                <a:srgbClr val="FFFFFF"/>
              </a:solidFill>
              <a:latin typeface="Noto Sans Symbols"/>
              <a:ea typeface="Noto Sans Symbols"/>
              <a:cs typeface="Noto Sans Symbols"/>
              <a:sym typeface="Noto Sans Symbols"/>
            </a:endParaRPr>
          </a:p>
        </p:txBody>
      </p:sp>
      <p:pic>
        <p:nvPicPr>
          <p:cNvPr id="161" name="Google Shape;161;p31" title="ER_diaram.png"/>
          <p:cNvPicPr preferRelativeResize="0"/>
          <p:nvPr/>
        </p:nvPicPr>
        <p:blipFill>
          <a:blip r:embed="rId3">
            <a:alphaModFix/>
          </a:blip>
          <a:stretch>
            <a:fillRect/>
          </a:stretch>
        </p:blipFill>
        <p:spPr>
          <a:xfrm>
            <a:off x="4367283" y="636848"/>
            <a:ext cx="4448700" cy="404945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Rectangle 1">
            <a:extLst>
              <a:ext uri="{FF2B5EF4-FFF2-40B4-BE49-F238E27FC236}">
                <a16:creationId xmlns:a16="http://schemas.microsoft.com/office/drawing/2014/main" id="{E58C2C2F-6AEF-2DD0-50A6-3EDF8F50D134}"/>
              </a:ext>
            </a:extLst>
          </p:cNvPr>
          <p:cNvSpPr>
            <a:spLocks noChangeArrowheads="1"/>
          </p:cNvSpPr>
          <p:nvPr/>
        </p:nvSpPr>
        <p:spPr bwMode="auto">
          <a:xfrm>
            <a:off x="293086" y="487212"/>
            <a:ext cx="4074197" cy="460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Entities &amp; Attributes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Employee</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emp_ID</a:t>
            </a:r>
            <a:r>
              <a:rPr kumimoji="0" lang="en-US" altLang="en-US" sz="1000" b="0" i="0" u="none" strike="noStrike" cap="none" normalizeH="0" baseline="0" dirty="0">
                <a:ln>
                  <a:noFill/>
                </a:ln>
                <a:solidFill>
                  <a:schemeClr val="tx1"/>
                </a:solidFill>
                <a:effectLst/>
                <a:latin typeface="Arial" panose="020B0604020202020204" pitchFamily="34" charset="0"/>
              </a:rPr>
              <a:t> (PK)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name, gender, 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contact, email, password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Qualification</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qual_ID</a:t>
            </a:r>
            <a:r>
              <a:rPr kumimoji="0" lang="en-US" altLang="en-US" sz="1000" b="0" i="0" u="none" strike="noStrike" cap="none" normalizeH="0" baseline="0" dirty="0">
                <a:ln>
                  <a:noFill/>
                </a:ln>
                <a:solidFill>
                  <a:schemeClr val="tx1"/>
                </a:solidFill>
                <a:effectLst/>
                <a:latin typeface="Arial" panose="020B0604020202020204" pitchFamily="34" charset="0"/>
              </a:rPr>
              <a:t> (PK)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emp_ID</a:t>
            </a:r>
            <a:r>
              <a:rPr kumimoji="0" lang="en-US" altLang="en-US" sz="1000" b="0" i="0" u="none" strike="noStrike" cap="none" normalizeH="0" baseline="0" dirty="0">
                <a:ln>
                  <a:noFill/>
                </a:ln>
                <a:solidFill>
                  <a:schemeClr val="tx1"/>
                </a:solidFill>
                <a:effectLst/>
                <a:latin typeface="Arial" panose="020B0604020202020204" pitchFamily="34" charset="0"/>
              </a:rPr>
              <a:t> (FK)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qualification details, requirements, </a:t>
            </a:r>
            <a:r>
              <a:rPr kumimoji="0" lang="en-US" altLang="en-US" sz="1000" b="0" i="0" u="none" strike="noStrike" cap="none" normalizeH="0" baseline="0" dirty="0" err="1">
                <a:ln>
                  <a:noFill/>
                </a:ln>
                <a:solidFill>
                  <a:schemeClr val="tx1"/>
                </a:solidFill>
                <a:effectLst/>
                <a:latin typeface="Arial" panose="020B0604020202020204" pitchFamily="34" charset="0"/>
              </a:rPr>
              <a:t>hire_date</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panose="020B0604020202020204" pitchFamily="34" charset="0"/>
              </a:rPr>
              <a:t>JobDepartment</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dept_ID</a:t>
            </a:r>
            <a:r>
              <a:rPr kumimoji="0" lang="en-US" altLang="en-US" sz="1000" b="0" i="0" u="none" strike="noStrike" cap="none" normalizeH="0" baseline="0" dirty="0">
                <a:ln>
                  <a:noFill/>
                </a:ln>
                <a:solidFill>
                  <a:schemeClr val="tx1"/>
                </a:solidFill>
                <a:effectLst/>
                <a:latin typeface="Arial" panose="020B0604020202020204" pitchFamily="34" charset="0"/>
              </a:rPr>
              <a:t> (PK)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emp_ID</a:t>
            </a:r>
            <a:r>
              <a:rPr kumimoji="0" lang="en-US" altLang="en-US" sz="1000" b="0" i="0" u="none" strike="noStrike" cap="none" normalizeH="0" baseline="0" dirty="0">
                <a:ln>
                  <a:noFill/>
                </a:ln>
                <a:solidFill>
                  <a:schemeClr val="tx1"/>
                </a:solidFill>
                <a:effectLst/>
                <a:latin typeface="Arial" panose="020B0604020202020204" pitchFamily="34" charset="0"/>
              </a:rPr>
              <a:t> (FK)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department_name</a:t>
            </a:r>
            <a:r>
              <a:rPr kumimoji="0" lang="en-US" altLang="en-US" sz="10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err="1">
                <a:ln>
                  <a:noFill/>
                </a:ln>
                <a:solidFill>
                  <a:schemeClr val="tx1"/>
                </a:solidFill>
                <a:effectLst/>
                <a:latin typeface="Arial" panose="020B0604020202020204" pitchFamily="34" charset="0"/>
              </a:rPr>
              <a:t>job_description</a:t>
            </a:r>
            <a:r>
              <a:rPr kumimoji="0" lang="en-US" altLang="en-US" sz="10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err="1">
                <a:ln>
                  <a:noFill/>
                </a:ln>
                <a:solidFill>
                  <a:schemeClr val="tx1"/>
                </a:solidFill>
                <a:effectLst/>
                <a:latin typeface="Arial" panose="020B0604020202020204" pitchFamily="34" charset="0"/>
              </a:rPr>
              <a:t>salary_range</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Payroll</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payroll_ID</a:t>
            </a:r>
            <a:r>
              <a:rPr kumimoji="0" lang="en-US" altLang="en-US" sz="1000" b="0" i="0" u="none" strike="noStrike" cap="none" normalizeH="0" baseline="0" dirty="0">
                <a:ln>
                  <a:noFill/>
                </a:ln>
                <a:solidFill>
                  <a:schemeClr val="tx1"/>
                </a:solidFill>
                <a:effectLst/>
                <a:latin typeface="Arial" panose="020B0604020202020204" pitchFamily="34" charset="0"/>
              </a:rPr>
              <a:t> (PK)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emp_ID</a:t>
            </a:r>
            <a:r>
              <a:rPr kumimoji="0" lang="en-US" altLang="en-US" sz="1000" b="0" i="0" u="none" strike="noStrike" cap="none" normalizeH="0" baseline="0" dirty="0">
                <a:ln>
                  <a:noFill/>
                </a:ln>
                <a:solidFill>
                  <a:schemeClr val="tx1"/>
                </a:solidFill>
                <a:effectLst/>
                <a:latin typeface="Arial" panose="020B0604020202020204" pitchFamily="34" charset="0"/>
              </a:rPr>
              <a:t> (FK)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salary_ID</a:t>
            </a:r>
            <a:r>
              <a:rPr kumimoji="0" lang="en-US" altLang="en-US" sz="10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err="1">
                <a:ln>
                  <a:noFill/>
                </a:ln>
                <a:solidFill>
                  <a:schemeClr val="tx1"/>
                </a:solidFill>
                <a:effectLst/>
                <a:latin typeface="Arial" panose="020B0604020202020204" pitchFamily="34" charset="0"/>
              </a:rPr>
              <a:t>leave_days</a:t>
            </a:r>
            <a:r>
              <a:rPr kumimoji="0" lang="en-US" altLang="en-US" sz="1000" b="0" i="0" u="none" strike="noStrike" cap="none" normalizeH="0" baseline="0" dirty="0">
                <a:ln>
                  <a:noFill/>
                </a:ln>
                <a:solidFill>
                  <a:schemeClr val="tx1"/>
                </a:solidFill>
                <a:effectLst/>
                <a:latin typeface="Arial" panose="020B0604020202020204" pitchFamily="34" charset="0"/>
              </a:rPr>
              <a:t>, date, report, </a:t>
            </a:r>
            <a:r>
              <a:rPr kumimoji="0" lang="en-US" altLang="en-US" sz="1000" b="0" i="0" u="none" strike="noStrike" cap="none" normalizeH="0" baseline="0" dirty="0" err="1">
                <a:ln>
                  <a:noFill/>
                </a:ln>
                <a:solidFill>
                  <a:schemeClr val="tx1"/>
                </a:solidFill>
                <a:effectLst/>
                <a:latin typeface="Arial" panose="020B0604020202020204" pitchFamily="34" charset="0"/>
              </a:rPr>
              <a:t>total_amount</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err="1">
                <a:ln>
                  <a:noFill/>
                </a:ln>
                <a:solidFill>
                  <a:schemeClr val="tx1"/>
                </a:solidFill>
                <a:effectLst/>
                <a:latin typeface="Arial" panose="020B0604020202020204" pitchFamily="34" charset="0"/>
              </a:rPr>
              <a:t>SalaryBonus</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bonus_ID</a:t>
            </a:r>
            <a:r>
              <a:rPr kumimoji="0" lang="en-US" altLang="en-US" sz="1000" b="0" i="0" u="none" strike="noStrike" cap="none" normalizeH="0" baseline="0" dirty="0">
                <a:ln>
                  <a:noFill/>
                </a:ln>
                <a:solidFill>
                  <a:schemeClr val="tx1"/>
                </a:solidFill>
                <a:effectLst/>
                <a:latin typeface="Arial" panose="020B0604020202020204" pitchFamily="34" charset="0"/>
              </a:rPr>
              <a:t> (PK)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emp_ID</a:t>
            </a:r>
            <a:r>
              <a:rPr kumimoji="0" lang="en-US" altLang="en-US" sz="1000" b="0" i="0" u="none" strike="noStrike" cap="none" normalizeH="0" baseline="0" dirty="0">
                <a:ln>
                  <a:noFill/>
                </a:ln>
                <a:solidFill>
                  <a:schemeClr val="tx1"/>
                </a:solidFill>
                <a:effectLst/>
                <a:latin typeface="Arial" panose="020B0604020202020204" pitchFamily="34" charset="0"/>
              </a:rPr>
              <a:t> (FK)</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err="1">
                <a:ln>
                  <a:noFill/>
                </a:ln>
                <a:solidFill>
                  <a:schemeClr val="tx1"/>
                </a:solidFill>
                <a:effectLst/>
                <a:latin typeface="Arial" panose="020B0604020202020204" pitchFamily="34" charset="0"/>
              </a:rPr>
              <a:t>base_amount</a:t>
            </a:r>
            <a:r>
              <a:rPr kumimoji="0" lang="en-US" altLang="en-US" sz="10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err="1">
                <a:ln>
                  <a:noFill/>
                </a:ln>
                <a:solidFill>
                  <a:schemeClr val="tx1"/>
                </a:solidFill>
                <a:effectLst/>
                <a:latin typeface="Arial" panose="020B0604020202020204" pitchFamily="34" charset="0"/>
              </a:rPr>
              <a:t>annual_salary</a:t>
            </a:r>
            <a:r>
              <a:rPr kumimoji="0" lang="en-US" altLang="en-US" sz="1000" b="0" i="0" u="none" strike="noStrike" cap="none" normalizeH="0" baseline="0" dirty="0">
                <a:ln>
                  <a:noFill/>
                </a:ln>
                <a:solidFill>
                  <a:schemeClr val="tx1"/>
                </a:solidFill>
                <a:effectLst/>
                <a:latin typeface="Arial" panose="020B0604020202020204" pitchFamily="34" charset="0"/>
              </a:rPr>
              <a:t>, </a:t>
            </a:r>
            <a:r>
              <a:rPr kumimoji="0" lang="en-US" altLang="en-US" sz="1000" b="0" i="0" u="none" strike="noStrike" cap="none" normalizeH="0" baseline="0" dirty="0" err="1">
                <a:ln>
                  <a:noFill/>
                </a:ln>
                <a:solidFill>
                  <a:schemeClr val="tx1"/>
                </a:solidFill>
                <a:effectLst/>
                <a:latin typeface="Arial" panose="020B0604020202020204" pitchFamily="34" charset="0"/>
              </a:rPr>
              <a:t>bonus_structure</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ClrTx/>
            </a:pPr>
            <a:r>
              <a:rPr lang="en-US" altLang="en-US" sz="100" b="1" dirty="0">
                <a:solidFill>
                  <a:schemeClr val="tx1"/>
                </a:solidFill>
                <a:latin typeface="Arial" panose="020B0604020202020204" pitchFamily="34" charset="0"/>
              </a:rPr>
              <a:t>Relationships</a:t>
            </a:r>
          </a:p>
          <a:p>
            <a:pPr lvl="0" eaLnBrk="0" fontAlgn="base" hangingPunct="0">
              <a:spcBef>
                <a:spcPct val="0"/>
              </a:spcBef>
              <a:spcAft>
                <a:spcPct val="0"/>
              </a:spcAft>
              <a:buClrTx/>
              <a:buFontTx/>
              <a:buChar char="•"/>
            </a:pPr>
            <a:r>
              <a:rPr lang="en-US" altLang="en-US" sz="100" b="1" dirty="0">
                <a:solidFill>
                  <a:schemeClr val="tx1"/>
                </a:solidFill>
                <a:latin typeface="Arial" panose="020B0604020202020204" pitchFamily="34" charset="0"/>
              </a:rPr>
              <a:t>Employee → Qualification</a:t>
            </a:r>
            <a:r>
              <a:rPr lang="en-US" altLang="en-US" sz="1000" dirty="0">
                <a:solidFill>
                  <a:schemeClr val="tx1"/>
                </a:solidFill>
                <a:latin typeface="Arial" panose="020B0604020202020204" pitchFamily="34" charset="0"/>
              </a:rPr>
              <a:t> : One-to-Many (one employee can have multiple qualifications).</a:t>
            </a:r>
          </a:p>
          <a:p>
            <a:pPr lvl="0" eaLnBrk="0" fontAlgn="base" hangingPunct="0">
              <a:spcBef>
                <a:spcPct val="0"/>
              </a:spcBef>
              <a:spcAft>
                <a:spcPct val="0"/>
              </a:spcAft>
              <a:buClrTx/>
              <a:buFontTx/>
              <a:buChar char="•"/>
            </a:pPr>
            <a:r>
              <a:rPr lang="en-US" altLang="en-US" sz="1000" b="1" dirty="0">
                <a:solidFill>
                  <a:schemeClr val="tx1"/>
                </a:solidFill>
                <a:latin typeface="Arial" panose="020B0604020202020204" pitchFamily="34" charset="0"/>
              </a:rPr>
              <a:t>Employee → </a:t>
            </a:r>
            <a:r>
              <a:rPr lang="en-US" altLang="en-US" sz="1000" b="1" dirty="0" err="1">
                <a:solidFill>
                  <a:schemeClr val="tx1"/>
                </a:solidFill>
                <a:latin typeface="Arial" panose="020B0604020202020204" pitchFamily="34" charset="0"/>
              </a:rPr>
              <a:t>JobDepartment</a:t>
            </a:r>
            <a:r>
              <a:rPr lang="en-US" altLang="en-US" sz="1000" dirty="0">
                <a:solidFill>
                  <a:schemeClr val="tx1"/>
                </a:solidFill>
                <a:latin typeface="Arial" panose="020B0604020202020204" pitchFamily="34" charset="0"/>
              </a:rPr>
              <a:t> : One-to-One/Many (each employee belongs to a department).</a:t>
            </a:r>
          </a:p>
          <a:p>
            <a:pPr lvl="0" eaLnBrk="0" fontAlgn="base" hangingPunct="0">
              <a:spcBef>
                <a:spcPct val="0"/>
              </a:spcBef>
              <a:spcAft>
                <a:spcPct val="0"/>
              </a:spcAft>
              <a:buClrTx/>
              <a:buFontTx/>
              <a:buChar char="•"/>
            </a:pPr>
            <a:r>
              <a:rPr lang="en-US" altLang="en-US" sz="1000" b="1" dirty="0">
                <a:solidFill>
                  <a:schemeClr val="tx1"/>
                </a:solidFill>
                <a:latin typeface="Arial" panose="020B0604020202020204" pitchFamily="34" charset="0"/>
              </a:rPr>
              <a:t>Employee → Payroll</a:t>
            </a:r>
            <a:r>
              <a:rPr lang="en-US" altLang="en-US" sz="1000" dirty="0">
                <a:solidFill>
                  <a:schemeClr val="tx1"/>
                </a:solidFill>
                <a:latin typeface="Arial" panose="020B0604020202020204" pitchFamily="34" charset="0"/>
              </a:rPr>
              <a:t> : One-to-Many (employee can have multiple payroll records).</a:t>
            </a:r>
          </a:p>
          <a:p>
            <a:pPr lvl="0" eaLnBrk="0" fontAlgn="base" hangingPunct="0">
              <a:spcBef>
                <a:spcPct val="0"/>
              </a:spcBef>
              <a:spcAft>
                <a:spcPct val="0"/>
              </a:spcAft>
              <a:buClrTx/>
              <a:buFontTx/>
              <a:buChar char="•"/>
            </a:pPr>
            <a:r>
              <a:rPr lang="en-US" altLang="en-US" sz="1000" b="1" dirty="0">
                <a:solidFill>
                  <a:schemeClr val="tx1"/>
                </a:solidFill>
                <a:latin typeface="Arial" panose="020B0604020202020204" pitchFamily="34" charset="0"/>
              </a:rPr>
              <a:t>Employee → </a:t>
            </a:r>
            <a:r>
              <a:rPr lang="en-US" altLang="en-US" sz="1000" b="1" dirty="0" err="1">
                <a:solidFill>
                  <a:schemeClr val="tx1"/>
                </a:solidFill>
                <a:latin typeface="Arial" panose="020B0604020202020204" pitchFamily="34" charset="0"/>
              </a:rPr>
              <a:t>SalaryBonus</a:t>
            </a:r>
            <a:r>
              <a:rPr lang="en-US" altLang="en-US" sz="1000" dirty="0">
                <a:solidFill>
                  <a:schemeClr val="tx1"/>
                </a:solidFill>
                <a:latin typeface="Arial" panose="020B0604020202020204" pitchFamily="34" charset="0"/>
              </a:rPr>
              <a:t> : One-to-Many (employee can have multiple bonus/compensation records).</a:t>
            </a:r>
          </a:p>
          <a:p>
            <a:pPr lvl="0" eaLnBrk="0" fontAlgn="base" hangingPunct="0">
              <a:spcBef>
                <a:spcPct val="0"/>
              </a:spcBef>
              <a:spcAft>
                <a:spcPct val="0"/>
              </a:spcAft>
              <a:buClrTx/>
            </a:pPr>
            <a:endParaRPr lang="en-US" altLang="en-US" sz="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19ADA8FE-D1AD-C22A-854C-DFD45C5C5509}"/>
              </a:ext>
            </a:extLst>
          </p:cNvPr>
          <p:cNvSpPr>
            <a:spLocks noChangeArrowheads="1"/>
          </p:cNvSpPr>
          <p:nvPr/>
        </p:nvSpPr>
        <p:spPr bwMode="auto">
          <a:xfrm>
            <a:off x="0" y="457200"/>
            <a:ext cx="9144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p:nvPr/>
        </p:nvSpPr>
        <p:spPr>
          <a:xfrm>
            <a:off x="134316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67" name="Google Shape;167;p32"/>
          <p:cNvSpPr/>
          <p:nvPr/>
        </p:nvSpPr>
        <p:spPr>
          <a:xfrm>
            <a:off x="11448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l"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68" name="Google Shape;168;p32"/>
          <p:cNvSpPr/>
          <p:nvPr/>
        </p:nvSpPr>
        <p:spPr>
          <a:xfrm>
            <a:off x="7800840" y="4848120"/>
            <a:ext cx="1228320" cy="294840"/>
          </a:xfrm>
          <a:prstGeom prst="rect">
            <a:avLst/>
          </a:prstGeom>
          <a:noFill/>
          <a:ln>
            <a:noFill/>
          </a:ln>
        </p:spPr>
        <p:txBody>
          <a:bodyPr spcFirstLastPara="1" wrap="square" lIns="870823075" tIns="147600" rIns="870823075" bIns="147600" anchor="t" anchorCtr="0">
            <a:noAutofit/>
          </a:bodyPr>
          <a:lstStyle/>
          <a:p>
            <a:pPr marL="0" marR="0" lvl="0" indent="0" algn="r" rtl="0">
              <a:lnSpc>
                <a:spcPct val="100001"/>
              </a:lnSpc>
              <a:spcBef>
                <a:spcPts val="0"/>
              </a:spcBef>
              <a:spcAft>
                <a:spcPts val="0"/>
              </a:spcAft>
              <a:buNone/>
            </a:pPr>
            <a:endParaRPr sz="450" b="0" u="none" strike="noStrike">
              <a:solidFill>
                <a:schemeClr val="dk1"/>
              </a:solidFill>
              <a:latin typeface="Arial"/>
              <a:ea typeface="Arial"/>
              <a:cs typeface="Arial"/>
              <a:sym typeface="Arial"/>
            </a:endParaRPr>
          </a:p>
        </p:txBody>
      </p:sp>
      <p:sp>
        <p:nvSpPr>
          <p:cNvPr id="169" name="Google Shape;169;p32"/>
          <p:cNvSpPr txBox="1">
            <a:spLocks noGrp="1"/>
          </p:cNvSpPr>
          <p:nvPr>
            <p:ph type="title"/>
          </p:nvPr>
        </p:nvSpPr>
        <p:spPr>
          <a:xfrm>
            <a:off x="114475" y="1913850"/>
            <a:ext cx="5435100" cy="1315800"/>
          </a:xfrm>
          <a:prstGeom prst="rect">
            <a:avLst/>
          </a:prstGeom>
          <a:noFill/>
          <a:ln>
            <a:noFill/>
          </a:ln>
        </p:spPr>
        <p:txBody>
          <a:bodyPr spcFirstLastPara="1" wrap="square" lIns="91425" tIns="91425" rIns="91425" bIns="91425" anchor="t" anchorCtr="0">
            <a:noAutofit/>
          </a:bodyPr>
          <a:lstStyle/>
          <a:p>
            <a:pPr marL="457200" lvl="0" indent="0" algn="l" rtl="0">
              <a:lnSpc>
                <a:spcPct val="90000"/>
              </a:lnSpc>
              <a:spcBef>
                <a:spcPts val="1000"/>
              </a:spcBef>
              <a:spcAft>
                <a:spcPts val="0"/>
              </a:spcAft>
              <a:buNone/>
            </a:pPr>
            <a:r>
              <a:rPr lang="en-US" sz="3400" b="1">
                <a:solidFill>
                  <a:schemeClr val="accent6"/>
                </a:solidFill>
                <a:highlight>
                  <a:schemeClr val="dk1"/>
                </a:highlight>
                <a:latin typeface="Times New Roman"/>
                <a:ea typeface="Times New Roman"/>
                <a:cs typeface="Times New Roman"/>
                <a:sym typeface="Times New Roman"/>
              </a:rPr>
              <a:t>Key analysis questions (use cases)</a:t>
            </a:r>
            <a:endParaRPr sz="3400" b="1" u="none" strike="noStrike">
              <a:solidFill>
                <a:schemeClr val="accent6"/>
              </a:solidFill>
              <a:highlight>
                <a:schemeClr val="dk1"/>
              </a:highlight>
              <a:latin typeface="Times New Roman"/>
              <a:ea typeface="Times New Roman"/>
              <a:cs typeface="Times New Roman"/>
              <a:sym typeface="Times New Roman"/>
            </a:endParaRPr>
          </a:p>
        </p:txBody>
      </p:sp>
      <p:sp>
        <p:nvSpPr>
          <p:cNvPr id="170" name="Google Shape;170;p32"/>
          <p:cNvSpPr txBox="1">
            <a:spLocks noGrp="1"/>
          </p:cNvSpPr>
          <p:nvPr>
            <p:ph type="title"/>
          </p:nvPr>
        </p:nvSpPr>
        <p:spPr>
          <a:xfrm>
            <a:off x="723960" y="981000"/>
            <a:ext cx="1238040" cy="875880"/>
          </a:xfrm>
          <a:prstGeom prst="rect">
            <a:avLst/>
          </a:prstGeom>
          <a:noFill/>
          <a:ln>
            <a:noFill/>
          </a:ln>
        </p:spPr>
        <p:txBody>
          <a:bodyPr spcFirstLastPara="1" wrap="square" lIns="91425" tIns="91425" rIns="91425" bIns="91425" anchor="b" anchorCtr="0">
            <a:normAutofit fontScale="90000"/>
          </a:bodyPr>
          <a:lstStyle/>
          <a:p>
            <a:pPr marL="0" lvl="0" indent="0" algn="l" rtl="0">
              <a:lnSpc>
                <a:spcPct val="120000"/>
              </a:lnSpc>
              <a:spcBef>
                <a:spcPts val="0"/>
              </a:spcBef>
              <a:spcAft>
                <a:spcPts val="0"/>
              </a:spcAft>
              <a:buClr>
                <a:srgbClr val="EFEEE7"/>
              </a:buClr>
              <a:buSzPts val="4500"/>
              <a:buFont typeface="Calibri"/>
              <a:buNone/>
            </a:pPr>
            <a:r>
              <a:rPr lang="en-US" sz="4500" b="0" u="none" strike="noStrike">
                <a:solidFill>
                  <a:srgbClr val="EFEEE7"/>
                </a:solidFill>
                <a:latin typeface="Calibri"/>
                <a:ea typeface="Calibri"/>
                <a:cs typeface="Calibri"/>
                <a:sym typeface="Calibri"/>
              </a:rPr>
              <a:t>0</a:t>
            </a:r>
            <a:r>
              <a:rPr lang="en-US" sz="4500">
                <a:solidFill>
                  <a:srgbClr val="EFEEE7"/>
                </a:solidFill>
                <a:latin typeface="Calibri"/>
                <a:ea typeface="Calibri"/>
                <a:cs typeface="Calibri"/>
                <a:sym typeface="Calibri"/>
              </a:rPr>
              <a:t>3</a:t>
            </a:r>
            <a:endParaRPr sz="4500" b="0" u="none" strike="noStrik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p:nvPr/>
        </p:nvSpPr>
        <p:spPr>
          <a:xfrm>
            <a:off x="1343160" y="4848120"/>
            <a:ext cx="1228200" cy="29490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Feature Name/Product</a:t>
            </a:r>
            <a:endParaRPr sz="700" b="0" u="none" strike="noStrike">
              <a:solidFill>
                <a:srgbClr val="FFFFFF"/>
              </a:solidFill>
              <a:latin typeface="Noto Sans Symbols"/>
              <a:ea typeface="Noto Sans Symbols"/>
              <a:cs typeface="Noto Sans Symbols"/>
              <a:sym typeface="Noto Sans Symbols"/>
            </a:endParaRPr>
          </a:p>
        </p:txBody>
      </p:sp>
      <p:sp>
        <p:nvSpPr>
          <p:cNvPr id="176" name="Google Shape;176;p33"/>
          <p:cNvSpPr/>
          <p:nvPr/>
        </p:nvSpPr>
        <p:spPr>
          <a:xfrm>
            <a:off x="114480" y="4848120"/>
            <a:ext cx="1228200" cy="29490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DD/MM/YYYY</a:t>
            </a:r>
            <a:endParaRPr sz="700" b="0" u="none" strike="noStrike">
              <a:solidFill>
                <a:srgbClr val="FFFFFF"/>
              </a:solidFill>
              <a:latin typeface="Noto Sans Symbols"/>
              <a:ea typeface="Noto Sans Symbols"/>
              <a:cs typeface="Noto Sans Symbols"/>
              <a:sym typeface="Noto Sans Symbols"/>
            </a:endParaRPr>
          </a:p>
        </p:txBody>
      </p:sp>
      <p:sp>
        <p:nvSpPr>
          <p:cNvPr id="177" name="Google Shape;177;p33"/>
          <p:cNvSpPr/>
          <p:nvPr/>
        </p:nvSpPr>
        <p:spPr>
          <a:xfrm>
            <a:off x="7800840" y="4848120"/>
            <a:ext cx="1228200" cy="29490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a:solidFill>
                  <a:schemeClr val="dk1"/>
                </a:solidFill>
                <a:latin typeface="Arial"/>
                <a:ea typeface="Arial"/>
                <a:cs typeface="Arial"/>
                <a:sym typeface="Arial"/>
              </a:rPr>
              <a:t>Your Company Name</a:t>
            </a:r>
            <a:endParaRPr sz="700" b="0" u="none" strike="noStrike">
              <a:solidFill>
                <a:srgbClr val="FFFFFF"/>
              </a:solidFill>
              <a:latin typeface="Noto Sans Symbols"/>
              <a:ea typeface="Noto Sans Symbols"/>
              <a:cs typeface="Noto Sans Symbols"/>
              <a:sym typeface="Noto Sans Symbols"/>
            </a:endParaRPr>
          </a:p>
        </p:txBody>
      </p:sp>
      <p:sp>
        <p:nvSpPr>
          <p:cNvPr id="178" name="Google Shape;178;p33"/>
          <p:cNvSpPr txBox="1">
            <a:spLocks noGrp="1"/>
          </p:cNvSpPr>
          <p:nvPr>
            <p:ph type="subTitle" idx="1"/>
          </p:nvPr>
        </p:nvSpPr>
        <p:spPr>
          <a:xfrm>
            <a:off x="714249" y="194474"/>
            <a:ext cx="8196000" cy="45156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1200"/>
              </a:spcBef>
              <a:spcAft>
                <a:spcPts val="0"/>
              </a:spcAft>
              <a:buClr>
                <a:schemeClr val="dk1"/>
              </a:buClr>
              <a:buSzPct val="73333"/>
              <a:buFont typeface="Arial"/>
              <a:buNone/>
            </a:pPr>
            <a:r>
              <a:rPr lang="en-US" sz="1500" b="1">
                <a:solidFill>
                  <a:schemeClr val="dk1"/>
                </a:solidFill>
                <a:highlight>
                  <a:srgbClr val="EFEEE7"/>
                </a:highlight>
              </a:rPr>
              <a:t>                                                          </a:t>
            </a:r>
            <a:r>
              <a:rPr lang="en-US" sz="1824" b="1">
                <a:solidFill>
                  <a:schemeClr val="dk1"/>
                </a:solidFill>
                <a:highlight>
                  <a:srgbClr val="EFEEE7"/>
                </a:highlight>
              </a:rPr>
              <a:t>  Analysis Questions</a:t>
            </a:r>
            <a:endParaRPr sz="1824" b="1">
              <a:solidFill>
                <a:schemeClr val="dk1"/>
              </a:solidFill>
              <a:highlight>
                <a:srgbClr val="EFEEE7"/>
              </a:highlight>
            </a:endParaRPr>
          </a:p>
          <a:p>
            <a:pPr marL="0" lvl="0" indent="0" algn="l" rtl="0">
              <a:lnSpc>
                <a:spcPct val="115000"/>
              </a:lnSpc>
              <a:spcBef>
                <a:spcPts val="1400"/>
              </a:spcBef>
              <a:spcAft>
                <a:spcPts val="0"/>
              </a:spcAft>
              <a:buClr>
                <a:schemeClr val="dk1"/>
              </a:buClr>
              <a:buSzPct val="84615"/>
              <a:buFont typeface="Arial"/>
              <a:buNone/>
            </a:pPr>
            <a:r>
              <a:rPr lang="en-US" sz="1300" b="1">
                <a:solidFill>
                  <a:schemeClr val="dk1"/>
                </a:solidFill>
                <a:highlight>
                  <a:srgbClr val="EFEEE7"/>
                </a:highlight>
              </a:rPr>
              <a:t>1. EMPLOYEE INSIGHTS</a:t>
            </a:r>
            <a:endParaRPr sz="1300" b="1">
              <a:solidFill>
                <a:schemeClr val="dk1"/>
              </a:solidFill>
              <a:highlight>
                <a:srgbClr val="EFEEE7"/>
              </a:highlight>
            </a:endParaRPr>
          </a:p>
          <a:p>
            <a:pPr marL="457200" lvl="0" indent="-311308" algn="l" rtl="0">
              <a:lnSpc>
                <a:spcPct val="115000"/>
              </a:lnSpc>
              <a:spcBef>
                <a:spcPts val="1200"/>
              </a:spcBef>
              <a:spcAft>
                <a:spcPts val="0"/>
              </a:spcAft>
              <a:buClr>
                <a:schemeClr val="dk1"/>
              </a:buClr>
              <a:buSzPct val="100000"/>
              <a:buChar char="●"/>
            </a:pPr>
            <a:r>
              <a:rPr lang="en-US" sz="1408">
                <a:solidFill>
                  <a:schemeClr val="dk1"/>
                </a:solidFill>
                <a:highlight>
                  <a:srgbClr val="EFEEE7"/>
                </a:highlight>
              </a:rPr>
              <a:t>How many unique employees are currently in the system?</a:t>
            </a:r>
            <a:br>
              <a:rPr lang="en-US" sz="1408">
                <a:solidFill>
                  <a:schemeClr val="dk1"/>
                </a:solidFill>
                <a:highlight>
                  <a:srgbClr val="EFEEE7"/>
                </a:highlight>
              </a:rPr>
            </a:br>
            <a:endParaRPr sz="1408">
              <a:solidFill>
                <a:schemeClr val="dk1"/>
              </a:solidFill>
              <a:highlight>
                <a:srgbClr val="EFEEE7"/>
              </a:highlight>
            </a:endParaRPr>
          </a:p>
          <a:p>
            <a:pPr marL="457200" lvl="0" indent="-311308" algn="l" rtl="0">
              <a:lnSpc>
                <a:spcPct val="115000"/>
              </a:lnSpc>
              <a:spcBef>
                <a:spcPts val="0"/>
              </a:spcBef>
              <a:spcAft>
                <a:spcPts val="0"/>
              </a:spcAft>
              <a:buClr>
                <a:schemeClr val="dk1"/>
              </a:buClr>
              <a:buSzPct val="100000"/>
              <a:buChar char="●"/>
            </a:pPr>
            <a:r>
              <a:rPr lang="en-US" sz="1408">
                <a:solidFill>
                  <a:schemeClr val="dk1"/>
                </a:solidFill>
                <a:highlight>
                  <a:srgbClr val="EFEEE7"/>
                </a:highlight>
              </a:rPr>
              <a:t>Which departments have the highest number of employees?</a:t>
            </a:r>
            <a:br>
              <a:rPr lang="en-US" sz="1408">
                <a:solidFill>
                  <a:schemeClr val="dk1"/>
                </a:solidFill>
                <a:highlight>
                  <a:srgbClr val="EFEEE7"/>
                </a:highlight>
              </a:rPr>
            </a:br>
            <a:endParaRPr sz="1408">
              <a:solidFill>
                <a:schemeClr val="dk1"/>
              </a:solidFill>
              <a:highlight>
                <a:srgbClr val="EFEEE7"/>
              </a:highlight>
            </a:endParaRPr>
          </a:p>
          <a:p>
            <a:pPr marL="457200" lvl="0" indent="-311308" algn="l" rtl="0">
              <a:lnSpc>
                <a:spcPct val="115000"/>
              </a:lnSpc>
              <a:spcBef>
                <a:spcPts val="0"/>
              </a:spcBef>
              <a:spcAft>
                <a:spcPts val="0"/>
              </a:spcAft>
              <a:buClr>
                <a:schemeClr val="dk1"/>
              </a:buClr>
              <a:buSzPct val="100000"/>
              <a:buChar char="●"/>
            </a:pPr>
            <a:r>
              <a:rPr lang="en-US" sz="1408">
                <a:solidFill>
                  <a:schemeClr val="dk1"/>
                </a:solidFill>
                <a:highlight>
                  <a:srgbClr val="EFEEE7"/>
                </a:highlight>
              </a:rPr>
              <a:t>What is the average salary per department?</a:t>
            </a:r>
            <a:br>
              <a:rPr lang="en-US" sz="1408">
                <a:solidFill>
                  <a:schemeClr val="dk1"/>
                </a:solidFill>
                <a:highlight>
                  <a:srgbClr val="EFEEE7"/>
                </a:highlight>
              </a:rPr>
            </a:br>
            <a:endParaRPr sz="1408">
              <a:solidFill>
                <a:schemeClr val="dk1"/>
              </a:solidFill>
              <a:highlight>
                <a:srgbClr val="EFEEE7"/>
              </a:highlight>
            </a:endParaRPr>
          </a:p>
          <a:p>
            <a:pPr marL="457200" lvl="0" indent="-311308" algn="l" rtl="0">
              <a:lnSpc>
                <a:spcPct val="115000"/>
              </a:lnSpc>
              <a:spcBef>
                <a:spcPts val="0"/>
              </a:spcBef>
              <a:spcAft>
                <a:spcPts val="0"/>
              </a:spcAft>
              <a:buClr>
                <a:schemeClr val="dk1"/>
              </a:buClr>
              <a:buSzPct val="100000"/>
              <a:buChar char="●"/>
            </a:pPr>
            <a:r>
              <a:rPr lang="en-US" sz="1408">
                <a:solidFill>
                  <a:schemeClr val="dk1"/>
                </a:solidFill>
                <a:highlight>
                  <a:srgbClr val="EFEEE7"/>
                </a:highlight>
              </a:rPr>
              <a:t>Who are the top 5 highest-paid employees?</a:t>
            </a:r>
            <a:br>
              <a:rPr lang="en-US" sz="1408">
                <a:solidFill>
                  <a:schemeClr val="dk1"/>
                </a:solidFill>
                <a:highlight>
                  <a:srgbClr val="EFEEE7"/>
                </a:highlight>
              </a:rPr>
            </a:br>
            <a:endParaRPr sz="1408">
              <a:solidFill>
                <a:schemeClr val="dk1"/>
              </a:solidFill>
              <a:highlight>
                <a:srgbClr val="EFEEE7"/>
              </a:highlight>
            </a:endParaRPr>
          </a:p>
          <a:p>
            <a:pPr marL="457200" lvl="0" indent="-299085" algn="l" rtl="0">
              <a:lnSpc>
                <a:spcPct val="115000"/>
              </a:lnSpc>
              <a:spcBef>
                <a:spcPts val="0"/>
              </a:spcBef>
              <a:spcAft>
                <a:spcPts val="0"/>
              </a:spcAft>
              <a:buClr>
                <a:schemeClr val="dk1"/>
              </a:buClr>
              <a:buSzPct val="85220"/>
              <a:buChar char="●"/>
            </a:pPr>
            <a:r>
              <a:rPr lang="en-US" sz="1408">
                <a:solidFill>
                  <a:schemeClr val="dk1"/>
                </a:solidFill>
                <a:highlight>
                  <a:srgbClr val="EFEEE7"/>
                </a:highlight>
              </a:rPr>
              <a:t>What is the total salary expenditure across the company?</a:t>
            </a:r>
            <a:br>
              <a:rPr lang="en-US" sz="1200">
                <a:solidFill>
                  <a:schemeClr val="dk1"/>
                </a:solidFill>
                <a:highlight>
                  <a:srgbClr val="EFEEE7"/>
                </a:highlight>
              </a:rPr>
            </a:br>
            <a:endParaRPr sz="1200">
              <a:solidFill>
                <a:schemeClr val="dk1"/>
              </a:solidFill>
              <a:highlight>
                <a:srgbClr val="EFEEE7"/>
              </a:highlight>
            </a:endParaRPr>
          </a:p>
          <a:p>
            <a:pPr marL="0" lvl="0" indent="0" algn="l" rtl="0">
              <a:lnSpc>
                <a:spcPct val="115000"/>
              </a:lnSpc>
              <a:spcBef>
                <a:spcPts val="1400"/>
              </a:spcBef>
              <a:spcAft>
                <a:spcPts val="0"/>
              </a:spcAft>
              <a:buClr>
                <a:schemeClr val="dk1"/>
              </a:buClr>
              <a:buSzPct val="84615"/>
              <a:buFont typeface="Arial"/>
              <a:buNone/>
            </a:pPr>
            <a:r>
              <a:rPr lang="en-US" sz="1300" b="1">
                <a:solidFill>
                  <a:schemeClr val="dk1"/>
                </a:solidFill>
                <a:highlight>
                  <a:srgbClr val="EFEEE7"/>
                </a:highlight>
              </a:rPr>
              <a:t>2. JOB ROLE AND DEPARTMENT ANALYSIS</a:t>
            </a:r>
            <a:endParaRPr sz="1300" b="1">
              <a:solidFill>
                <a:schemeClr val="dk1"/>
              </a:solidFill>
              <a:highlight>
                <a:srgbClr val="EFEEE7"/>
              </a:highlight>
            </a:endParaRPr>
          </a:p>
          <a:p>
            <a:pPr marL="457200" lvl="0" indent="-304958" algn="l" rtl="0">
              <a:lnSpc>
                <a:spcPct val="115000"/>
              </a:lnSpc>
              <a:spcBef>
                <a:spcPts val="1200"/>
              </a:spcBef>
              <a:spcAft>
                <a:spcPts val="0"/>
              </a:spcAft>
              <a:buClr>
                <a:schemeClr val="dk1"/>
              </a:buClr>
              <a:buSzPct val="100000"/>
              <a:buChar char="●"/>
            </a:pPr>
            <a:r>
              <a:rPr lang="en-US" sz="1300">
                <a:solidFill>
                  <a:schemeClr val="dk1"/>
                </a:solidFill>
                <a:highlight>
                  <a:srgbClr val="EFEEE7"/>
                </a:highlight>
              </a:rPr>
              <a:t>How many different job roles exist in each department?</a:t>
            </a:r>
            <a:br>
              <a:rPr lang="en-US" sz="1300">
                <a:solidFill>
                  <a:schemeClr val="dk1"/>
                </a:solidFill>
                <a:highlight>
                  <a:srgbClr val="EFEEE7"/>
                </a:highlight>
              </a:rPr>
            </a:br>
            <a:endParaRPr sz="1300">
              <a:solidFill>
                <a:schemeClr val="dk1"/>
              </a:solidFill>
              <a:highlight>
                <a:srgbClr val="EFEEE7"/>
              </a:highlight>
            </a:endParaRPr>
          </a:p>
          <a:p>
            <a:pPr marL="457200" lvl="0" indent="-304958" algn="l" rtl="0">
              <a:lnSpc>
                <a:spcPct val="115000"/>
              </a:lnSpc>
              <a:spcBef>
                <a:spcPts val="0"/>
              </a:spcBef>
              <a:spcAft>
                <a:spcPts val="0"/>
              </a:spcAft>
              <a:buClr>
                <a:schemeClr val="dk1"/>
              </a:buClr>
              <a:buSzPct val="100000"/>
              <a:buChar char="●"/>
            </a:pPr>
            <a:r>
              <a:rPr lang="en-US" sz="1300">
                <a:solidFill>
                  <a:schemeClr val="dk1"/>
                </a:solidFill>
                <a:highlight>
                  <a:srgbClr val="EFEEE7"/>
                </a:highlight>
              </a:rPr>
              <a:t>What is the average salary range per department?</a:t>
            </a:r>
            <a:br>
              <a:rPr lang="en-US" sz="1300">
                <a:solidFill>
                  <a:schemeClr val="dk1"/>
                </a:solidFill>
                <a:highlight>
                  <a:srgbClr val="EFEEE7"/>
                </a:highlight>
              </a:rPr>
            </a:br>
            <a:endParaRPr sz="1300">
              <a:solidFill>
                <a:schemeClr val="dk1"/>
              </a:solidFill>
              <a:highlight>
                <a:srgbClr val="EFEEE7"/>
              </a:highlight>
            </a:endParaRPr>
          </a:p>
          <a:p>
            <a:pPr marL="457200" lvl="0" indent="-304958" algn="l" rtl="0">
              <a:lnSpc>
                <a:spcPct val="115000"/>
              </a:lnSpc>
              <a:spcBef>
                <a:spcPts val="0"/>
              </a:spcBef>
              <a:spcAft>
                <a:spcPts val="0"/>
              </a:spcAft>
              <a:buClr>
                <a:schemeClr val="dk1"/>
              </a:buClr>
              <a:buSzPct val="100000"/>
              <a:buChar char="●"/>
            </a:pPr>
            <a:r>
              <a:rPr lang="en-US" sz="1300">
                <a:solidFill>
                  <a:schemeClr val="dk1"/>
                </a:solidFill>
                <a:highlight>
                  <a:srgbClr val="EFEEE7"/>
                </a:highlight>
              </a:rPr>
              <a:t>Which job roles offer the highest salary?</a:t>
            </a:r>
            <a:br>
              <a:rPr lang="en-US" sz="1300">
                <a:solidFill>
                  <a:schemeClr val="dk1"/>
                </a:solidFill>
                <a:highlight>
                  <a:srgbClr val="EFEEE7"/>
                </a:highlight>
              </a:rPr>
            </a:br>
            <a:endParaRPr sz="1300">
              <a:solidFill>
                <a:schemeClr val="dk1"/>
              </a:solidFill>
              <a:highlight>
                <a:srgbClr val="EFEEE7"/>
              </a:highlight>
            </a:endParaRPr>
          </a:p>
          <a:p>
            <a:pPr marL="457200" lvl="0" indent="-304958" algn="l" rtl="0">
              <a:lnSpc>
                <a:spcPct val="115000"/>
              </a:lnSpc>
              <a:spcBef>
                <a:spcPts val="0"/>
              </a:spcBef>
              <a:spcAft>
                <a:spcPts val="0"/>
              </a:spcAft>
              <a:buClr>
                <a:schemeClr val="dk1"/>
              </a:buClr>
              <a:buSzPct val="100000"/>
              <a:buChar char="●"/>
            </a:pPr>
            <a:r>
              <a:rPr lang="en-US" sz="1300">
                <a:solidFill>
                  <a:schemeClr val="dk1"/>
                </a:solidFill>
                <a:highlight>
                  <a:srgbClr val="EFEEE7"/>
                </a:highlight>
              </a:rPr>
              <a:t>Which departments have the highest total salary allocation?</a:t>
            </a:r>
            <a:endParaRPr sz="1300">
              <a:solidFill>
                <a:srgbClr val="FFFFFF"/>
              </a:solidFill>
              <a:highlight>
                <a:srgbClr val="EFEEE7"/>
              </a:highlight>
              <a:latin typeface="Noto Sans Symbols"/>
              <a:ea typeface="Noto Sans Symbols"/>
              <a:cs typeface="Noto Sans Symbols"/>
              <a:sym typeface="Noto Sans Symbols"/>
            </a:endParaRPr>
          </a:p>
        </p:txBody>
      </p:sp>
      <p:pic>
        <p:nvPicPr>
          <p:cNvPr id="179" name="Google Shape;179;p33"/>
          <p:cNvPicPr preferRelativeResize="0"/>
          <p:nvPr/>
        </p:nvPicPr>
        <p:blipFill>
          <a:blip r:embed="rId3">
            <a:alphaModFix/>
          </a:blip>
          <a:stretch>
            <a:fillRect/>
          </a:stretch>
        </p:blipFill>
        <p:spPr>
          <a:xfrm rot="778653">
            <a:off x="5540101" y="1221136"/>
            <a:ext cx="3173174" cy="3173174"/>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4"/>
          <p:cNvSpPr/>
          <p:nvPr/>
        </p:nvSpPr>
        <p:spPr>
          <a:xfrm>
            <a:off x="1343160" y="4848120"/>
            <a:ext cx="1228200" cy="29490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Feature Name/Product</a:t>
            </a:r>
            <a:endParaRPr sz="700" b="0" u="none" strike="noStrike">
              <a:solidFill>
                <a:srgbClr val="FFFFFF"/>
              </a:solidFill>
              <a:latin typeface="Noto Sans Symbols"/>
              <a:ea typeface="Noto Sans Symbols"/>
              <a:cs typeface="Noto Sans Symbols"/>
              <a:sym typeface="Noto Sans Symbols"/>
            </a:endParaRPr>
          </a:p>
        </p:txBody>
      </p:sp>
      <p:sp>
        <p:nvSpPr>
          <p:cNvPr id="185" name="Google Shape;185;p34"/>
          <p:cNvSpPr/>
          <p:nvPr/>
        </p:nvSpPr>
        <p:spPr>
          <a:xfrm>
            <a:off x="114480" y="4848120"/>
            <a:ext cx="1228200" cy="294900"/>
          </a:xfrm>
          <a:prstGeom prst="rect">
            <a:avLst/>
          </a:prstGeom>
          <a:noFill/>
          <a:ln>
            <a:noFill/>
          </a:ln>
        </p:spPr>
        <p:txBody>
          <a:bodyPr spcFirstLastPara="1" wrap="square" lIns="870823075" tIns="0" rIns="870823075" bIns="0" anchor="t" anchorCtr="0">
            <a:noAutofit/>
          </a:bodyPr>
          <a:lstStyle/>
          <a:p>
            <a:pPr marL="0" marR="0" lvl="0" indent="0" algn="l" rtl="0">
              <a:lnSpc>
                <a:spcPct val="100000"/>
              </a:lnSpc>
              <a:spcBef>
                <a:spcPts val="0"/>
              </a:spcBef>
              <a:spcAft>
                <a:spcPts val="0"/>
              </a:spcAft>
              <a:buNone/>
            </a:pPr>
            <a:r>
              <a:rPr lang="en-US" sz="700" b="0" u="none" strike="noStrike">
                <a:solidFill>
                  <a:schemeClr val="dk1"/>
                </a:solidFill>
                <a:latin typeface="Arial"/>
                <a:ea typeface="Arial"/>
                <a:cs typeface="Arial"/>
                <a:sym typeface="Arial"/>
              </a:rPr>
              <a:t>DD/MM/YYYY</a:t>
            </a:r>
            <a:endParaRPr sz="700" b="0" u="none" strike="noStrike">
              <a:solidFill>
                <a:srgbClr val="FFFFFF"/>
              </a:solidFill>
              <a:latin typeface="Noto Sans Symbols"/>
              <a:ea typeface="Noto Sans Symbols"/>
              <a:cs typeface="Noto Sans Symbols"/>
              <a:sym typeface="Noto Sans Symbols"/>
            </a:endParaRPr>
          </a:p>
        </p:txBody>
      </p:sp>
      <p:sp>
        <p:nvSpPr>
          <p:cNvPr id="186" name="Google Shape;186;p34"/>
          <p:cNvSpPr/>
          <p:nvPr/>
        </p:nvSpPr>
        <p:spPr>
          <a:xfrm>
            <a:off x="7800840" y="4848120"/>
            <a:ext cx="1228200" cy="294900"/>
          </a:xfrm>
          <a:prstGeom prst="rect">
            <a:avLst/>
          </a:prstGeom>
          <a:noFill/>
          <a:ln>
            <a:noFill/>
          </a:ln>
        </p:spPr>
        <p:txBody>
          <a:bodyPr spcFirstLastPara="1" wrap="square" lIns="870823075" tIns="0" rIns="870823075" bIns="0" anchor="t" anchorCtr="0">
            <a:noAutofit/>
          </a:bodyPr>
          <a:lstStyle/>
          <a:p>
            <a:pPr marL="0" marR="0" lvl="0" indent="0" algn="r" rtl="0">
              <a:lnSpc>
                <a:spcPct val="100000"/>
              </a:lnSpc>
              <a:spcBef>
                <a:spcPts val="0"/>
              </a:spcBef>
              <a:spcAft>
                <a:spcPts val="0"/>
              </a:spcAft>
              <a:buNone/>
            </a:pPr>
            <a:r>
              <a:rPr lang="en-US" sz="700" b="0" u="none" strike="noStrike">
                <a:solidFill>
                  <a:schemeClr val="dk1"/>
                </a:solidFill>
                <a:latin typeface="Arial"/>
                <a:ea typeface="Arial"/>
                <a:cs typeface="Arial"/>
                <a:sym typeface="Arial"/>
              </a:rPr>
              <a:t>Your Company Name</a:t>
            </a:r>
            <a:endParaRPr sz="700" b="0" u="none" strike="noStrike">
              <a:solidFill>
                <a:srgbClr val="FFFFFF"/>
              </a:solidFill>
              <a:latin typeface="Noto Sans Symbols"/>
              <a:ea typeface="Noto Sans Symbols"/>
              <a:cs typeface="Noto Sans Symbols"/>
              <a:sym typeface="Noto Sans Symbols"/>
            </a:endParaRPr>
          </a:p>
        </p:txBody>
      </p:sp>
      <p:sp>
        <p:nvSpPr>
          <p:cNvPr id="187" name="Google Shape;187;p34"/>
          <p:cNvSpPr txBox="1">
            <a:spLocks noGrp="1"/>
          </p:cNvSpPr>
          <p:nvPr>
            <p:ph type="subTitle" idx="1"/>
          </p:nvPr>
        </p:nvSpPr>
        <p:spPr>
          <a:xfrm>
            <a:off x="714249" y="194474"/>
            <a:ext cx="8196000" cy="45156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1200"/>
              </a:spcBef>
              <a:spcAft>
                <a:spcPts val="0"/>
              </a:spcAft>
              <a:buClr>
                <a:schemeClr val="dk1"/>
              </a:buClr>
              <a:buSzPct val="73333"/>
              <a:buFont typeface="Arial"/>
              <a:buNone/>
            </a:pPr>
            <a:r>
              <a:rPr lang="en-US" sz="1500" b="1">
                <a:solidFill>
                  <a:schemeClr val="dk1"/>
                </a:solidFill>
                <a:highlight>
                  <a:srgbClr val="EFEEE7"/>
                </a:highlight>
              </a:rPr>
              <a:t>                                                        </a:t>
            </a:r>
            <a:endParaRPr sz="1824" b="1">
              <a:solidFill>
                <a:schemeClr val="dk1"/>
              </a:solidFill>
              <a:highlight>
                <a:srgbClr val="EFEEE7"/>
              </a:highlight>
            </a:endParaRPr>
          </a:p>
          <a:p>
            <a:pPr marL="0" lvl="0" indent="0" algn="l" rtl="0">
              <a:lnSpc>
                <a:spcPct val="115000"/>
              </a:lnSpc>
              <a:spcBef>
                <a:spcPts val="1400"/>
              </a:spcBef>
              <a:spcAft>
                <a:spcPts val="0"/>
              </a:spcAft>
              <a:buNone/>
            </a:pPr>
            <a:r>
              <a:rPr lang="en-US" sz="6000" b="1">
                <a:solidFill>
                  <a:schemeClr val="dk1"/>
                </a:solidFill>
                <a:highlight>
                  <a:srgbClr val="EFEEE7"/>
                </a:highlight>
              </a:rPr>
              <a:t>3. QUALIFICATION AND SKILLS ANALYSIS</a:t>
            </a:r>
            <a:endParaRPr sz="6000" b="1">
              <a:solidFill>
                <a:schemeClr val="dk1"/>
              </a:solidFill>
              <a:highlight>
                <a:srgbClr val="EFEEE7"/>
              </a:highlight>
            </a:endParaRPr>
          </a:p>
          <a:p>
            <a:pPr marL="457200" lvl="0" indent="-292100" algn="l" rtl="0">
              <a:lnSpc>
                <a:spcPct val="115000"/>
              </a:lnSpc>
              <a:spcBef>
                <a:spcPts val="1200"/>
              </a:spcBef>
              <a:spcAft>
                <a:spcPts val="0"/>
              </a:spcAft>
              <a:buClr>
                <a:schemeClr val="dk1"/>
              </a:buClr>
              <a:buSzPct val="100000"/>
              <a:buChar char="●"/>
            </a:pPr>
            <a:r>
              <a:rPr lang="en-US" sz="4000">
                <a:solidFill>
                  <a:schemeClr val="dk1"/>
                </a:solidFill>
                <a:highlight>
                  <a:srgbClr val="EFEEE7"/>
                </a:highlight>
              </a:rPr>
              <a:t>How many employees have at least one qualification listed?</a:t>
            </a:r>
            <a:br>
              <a:rPr lang="en-US" sz="4000">
                <a:solidFill>
                  <a:schemeClr val="dk1"/>
                </a:solidFill>
                <a:highlight>
                  <a:srgbClr val="EFEEE7"/>
                </a:highlight>
              </a:rPr>
            </a:br>
            <a:endParaRPr sz="4000">
              <a:solidFill>
                <a:schemeClr val="dk1"/>
              </a:solidFill>
              <a:highlight>
                <a:srgbClr val="EFEEE7"/>
              </a:highlight>
            </a:endParaRPr>
          </a:p>
          <a:p>
            <a:pPr marL="457200" lvl="0" indent="-292100" algn="l" rtl="0">
              <a:lnSpc>
                <a:spcPct val="115000"/>
              </a:lnSpc>
              <a:spcBef>
                <a:spcPts val="0"/>
              </a:spcBef>
              <a:spcAft>
                <a:spcPts val="0"/>
              </a:spcAft>
              <a:buClr>
                <a:schemeClr val="dk1"/>
              </a:buClr>
              <a:buSzPct val="100000"/>
              <a:buChar char="●"/>
            </a:pPr>
            <a:r>
              <a:rPr lang="en-US" sz="4000">
                <a:solidFill>
                  <a:schemeClr val="dk1"/>
                </a:solidFill>
                <a:highlight>
                  <a:srgbClr val="EFEEE7"/>
                </a:highlight>
              </a:rPr>
              <a:t>Which positions require the most qualifications?</a:t>
            </a:r>
            <a:endParaRPr sz="2385" u="sng">
              <a:solidFill>
                <a:schemeClr val="dk1"/>
              </a:solidFill>
              <a:highlight>
                <a:srgbClr val="EFEEE7"/>
              </a:highlight>
            </a:endParaRPr>
          </a:p>
          <a:p>
            <a:pPr marL="0" lvl="0" indent="0" algn="l" rtl="0">
              <a:lnSpc>
                <a:spcPct val="115000"/>
              </a:lnSpc>
              <a:spcBef>
                <a:spcPts val="1200"/>
              </a:spcBef>
              <a:spcAft>
                <a:spcPts val="0"/>
              </a:spcAft>
              <a:buNone/>
            </a:pPr>
            <a:r>
              <a:rPr lang="en-US" sz="6000" b="1">
                <a:solidFill>
                  <a:schemeClr val="dk1"/>
                </a:solidFill>
                <a:highlight>
                  <a:srgbClr val="EFEEE7"/>
                </a:highlight>
              </a:rPr>
              <a:t>4. LEAVE AND ABSENCE PATTERNS</a:t>
            </a:r>
            <a:endParaRPr sz="6000" b="1">
              <a:solidFill>
                <a:schemeClr val="dk1"/>
              </a:solidFill>
              <a:highlight>
                <a:srgbClr val="EFEEE7"/>
              </a:highlight>
            </a:endParaRPr>
          </a:p>
          <a:p>
            <a:pPr marL="457200" lvl="0" indent="-298450" algn="l" rtl="0">
              <a:lnSpc>
                <a:spcPct val="115000"/>
              </a:lnSpc>
              <a:spcBef>
                <a:spcPts val="1200"/>
              </a:spcBef>
              <a:spcAft>
                <a:spcPts val="0"/>
              </a:spcAft>
              <a:buClr>
                <a:schemeClr val="dk1"/>
              </a:buClr>
              <a:buSzPct val="100000"/>
              <a:buChar char="●"/>
            </a:pPr>
            <a:r>
              <a:rPr lang="en-US" sz="4400">
                <a:solidFill>
                  <a:schemeClr val="dk1"/>
                </a:solidFill>
                <a:highlight>
                  <a:srgbClr val="EFEEE7"/>
                </a:highlight>
              </a:rPr>
              <a:t>Which year had the most employees taking leaves?</a:t>
            </a:r>
            <a:br>
              <a:rPr lang="en-US" sz="4400">
                <a:solidFill>
                  <a:schemeClr val="dk1"/>
                </a:solidFill>
                <a:highlight>
                  <a:srgbClr val="EFEEE7"/>
                </a:highlight>
              </a:rPr>
            </a:br>
            <a:endParaRPr sz="4400">
              <a:solidFill>
                <a:schemeClr val="dk1"/>
              </a:solidFill>
              <a:highlight>
                <a:srgbClr val="EFEEE7"/>
              </a:highlight>
            </a:endParaRPr>
          </a:p>
          <a:p>
            <a:pPr marL="457200" lvl="0" indent="-298450" algn="l" rtl="0">
              <a:lnSpc>
                <a:spcPct val="115000"/>
              </a:lnSpc>
              <a:spcBef>
                <a:spcPts val="0"/>
              </a:spcBef>
              <a:spcAft>
                <a:spcPts val="0"/>
              </a:spcAft>
              <a:buClr>
                <a:schemeClr val="dk1"/>
              </a:buClr>
              <a:buSzPct val="100000"/>
              <a:buChar char="●"/>
            </a:pPr>
            <a:r>
              <a:rPr lang="en-US" sz="4400">
                <a:solidFill>
                  <a:schemeClr val="dk1"/>
                </a:solidFill>
                <a:highlight>
                  <a:srgbClr val="EFEEE7"/>
                </a:highlight>
              </a:rPr>
              <a:t>What is the average number of leave days taken by its employees per department?</a:t>
            </a:r>
            <a:br>
              <a:rPr lang="en-US" sz="4400">
                <a:solidFill>
                  <a:schemeClr val="dk1"/>
                </a:solidFill>
                <a:highlight>
                  <a:srgbClr val="EFEEE7"/>
                </a:highlight>
              </a:rPr>
            </a:br>
            <a:endParaRPr sz="4400">
              <a:solidFill>
                <a:schemeClr val="dk1"/>
              </a:solidFill>
              <a:highlight>
                <a:srgbClr val="EFEEE7"/>
              </a:highlight>
            </a:endParaRPr>
          </a:p>
          <a:p>
            <a:pPr marL="457200" lvl="0" indent="-298450" algn="l" rtl="0">
              <a:lnSpc>
                <a:spcPct val="115000"/>
              </a:lnSpc>
              <a:spcBef>
                <a:spcPts val="0"/>
              </a:spcBef>
              <a:spcAft>
                <a:spcPts val="0"/>
              </a:spcAft>
              <a:buClr>
                <a:schemeClr val="dk1"/>
              </a:buClr>
              <a:buSzPct val="100000"/>
              <a:buChar char="●"/>
            </a:pPr>
            <a:r>
              <a:rPr lang="en-US" sz="4400">
                <a:solidFill>
                  <a:schemeClr val="dk1"/>
                </a:solidFill>
                <a:highlight>
                  <a:srgbClr val="EFEEE7"/>
                </a:highlight>
              </a:rPr>
              <a:t>Which employees have taken the most leaves?</a:t>
            </a:r>
            <a:br>
              <a:rPr lang="en-US" sz="4400">
                <a:solidFill>
                  <a:schemeClr val="dk1"/>
                </a:solidFill>
                <a:highlight>
                  <a:srgbClr val="EFEEE7"/>
                </a:highlight>
              </a:rPr>
            </a:br>
            <a:br>
              <a:rPr lang="en-US" sz="1200">
                <a:solidFill>
                  <a:schemeClr val="dk1"/>
                </a:solidFill>
                <a:highlight>
                  <a:srgbClr val="EFEEE7"/>
                </a:highlight>
              </a:rPr>
            </a:br>
            <a:endParaRPr sz="1200">
              <a:solidFill>
                <a:schemeClr val="dk1"/>
              </a:solidFill>
              <a:highlight>
                <a:srgbClr val="EFEEE7"/>
              </a:highlight>
            </a:endParaRPr>
          </a:p>
          <a:p>
            <a:pPr marL="0" lvl="0" indent="0" algn="l" rtl="0">
              <a:lnSpc>
                <a:spcPct val="115000"/>
              </a:lnSpc>
              <a:spcBef>
                <a:spcPts val="1400"/>
              </a:spcBef>
              <a:spcAft>
                <a:spcPts val="0"/>
              </a:spcAft>
              <a:buNone/>
            </a:pPr>
            <a:r>
              <a:rPr lang="en-US" sz="6000" b="1">
                <a:solidFill>
                  <a:schemeClr val="dk1"/>
                </a:solidFill>
                <a:highlight>
                  <a:srgbClr val="EFEEE7"/>
                </a:highlight>
              </a:rPr>
              <a:t>5. PAYROLL AND COMPENSATION ANALYSIS</a:t>
            </a:r>
            <a:endParaRPr sz="6000" b="1">
              <a:solidFill>
                <a:schemeClr val="dk1"/>
              </a:solidFill>
              <a:highlight>
                <a:srgbClr val="EFEEE7"/>
              </a:highlight>
            </a:endParaRPr>
          </a:p>
          <a:p>
            <a:pPr marL="457200" lvl="0" indent="-292222" algn="l" rtl="0">
              <a:lnSpc>
                <a:spcPct val="115000"/>
              </a:lnSpc>
              <a:spcBef>
                <a:spcPts val="1200"/>
              </a:spcBef>
              <a:spcAft>
                <a:spcPts val="0"/>
              </a:spcAft>
              <a:buClr>
                <a:schemeClr val="dk1"/>
              </a:buClr>
              <a:buSzPct val="100000"/>
              <a:buChar char="●"/>
            </a:pPr>
            <a:r>
              <a:rPr lang="en-US" sz="4007">
                <a:solidFill>
                  <a:schemeClr val="dk1"/>
                </a:solidFill>
                <a:highlight>
                  <a:srgbClr val="EFEEE7"/>
                </a:highlight>
              </a:rPr>
              <a:t>What is the total monthly payroll processed?</a:t>
            </a:r>
            <a:br>
              <a:rPr lang="en-US" sz="4007">
                <a:solidFill>
                  <a:schemeClr val="dk1"/>
                </a:solidFill>
                <a:highlight>
                  <a:srgbClr val="EFEEE7"/>
                </a:highlight>
              </a:rPr>
            </a:br>
            <a:endParaRPr sz="4007">
              <a:solidFill>
                <a:schemeClr val="dk1"/>
              </a:solidFill>
              <a:highlight>
                <a:srgbClr val="EFEEE7"/>
              </a:highlight>
            </a:endParaRPr>
          </a:p>
          <a:p>
            <a:pPr marL="457200" lvl="0" indent="-292222" algn="l" rtl="0">
              <a:lnSpc>
                <a:spcPct val="115000"/>
              </a:lnSpc>
              <a:spcBef>
                <a:spcPts val="0"/>
              </a:spcBef>
              <a:spcAft>
                <a:spcPts val="0"/>
              </a:spcAft>
              <a:buClr>
                <a:schemeClr val="dk1"/>
              </a:buClr>
              <a:buSzPct val="100000"/>
              <a:buChar char="●"/>
            </a:pPr>
            <a:r>
              <a:rPr lang="en-US" sz="4007">
                <a:solidFill>
                  <a:schemeClr val="dk1"/>
                </a:solidFill>
                <a:highlight>
                  <a:srgbClr val="EFEEE7"/>
                </a:highlight>
              </a:rPr>
              <a:t>What is the average bonus given per department?</a:t>
            </a:r>
            <a:endParaRPr sz="4007">
              <a:solidFill>
                <a:schemeClr val="dk1"/>
              </a:solidFill>
              <a:highlight>
                <a:srgbClr val="EFEEE7"/>
              </a:highlight>
            </a:endParaRPr>
          </a:p>
          <a:p>
            <a:pPr marL="0" lvl="0" indent="0" algn="l" rtl="0">
              <a:lnSpc>
                <a:spcPct val="115000"/>
              </a:lnSpc>
              <a:spcBef>
                <a:spcPts val="1200"/>
              </a:spcBef>
              <a:spcAft>
                <a:spcPts val="0"/>
              </a:spcAft>
              <a:buNone/>
            </a:pPr>
            <a:r>
              <a:rPr lang="en-US" sz="6000" b="1">
                <a:solidFill>
                  <a:schemeClr val="dk1"/>
                </a:solidFill>
                <a:highlight>
                  <a:srgbClr val="EFEEE7"/>
                </a:highlight>
              </a:rPr>
              <a:t>6. EMPLOYEE PERFORMANCE AND GROWTH</a:t>
            </a:r>
            <a:endParaRPr sz="6000" b="1">
              <a:solidFill>
                <a:schemeClr val="dk1"/>
              </a:solidFill>
              <a:highlight>
                <a:srgbClr val="EFEEE7"/>
              </a:highlight>
            </a:endParaRPr>
          </a:p>
          <a:p>
            <a:pPr marL="457200" lvl="0" indent="-292100" algn="l" rtl="0">
              <a:lnSpc>
                <a:spcPct val="115000"/>
              </a:lnSpc>
              <a:spcBef>
                <a:spcPts val="1200"/>
              </a:spcBef>
              <a:spcAft>
                <a:spcPts val="0"/>
              </a:spcAft>
              <a:buClr>
                <a:schemeClr val="dk1"/>
              </a:buClr>
              <a:buSzPct val="100000"/>
              <a:buChar char="●"/>
            </a:pPr>
            <a:r>
              <a:rPr lang="en-US" sz="4000">
                <a:solidFill>
                  <a:schemeClr val="dk1"/>
                </a:solidFill>
                <a:highlight>
                  <a:srgbClr val="EFEEE7"/>
                </a:highlight>
              </a:rPr>
              <a:t>Which year had the highest number of employee promotions?</a:t>
            </a:r>
            <a:endParaRPr sz="4000" b="1" u="sng">
              <a:solidFill>
                <a:schemeClr val="dk1"/>
              </a:solidFill>
              <a:highlight>
                <a:srgbClr val="EFEEE7"/>
              </a:highlight>
            </a:endParaRPr>
          </a:p>
        </p:txBody>
      </p:sp>
      <p:pic>
        <p:nvPicPr>
          <p:cNvPr id="188" name="Google Shape;188;p34"/>
          <p:cNvPicPr preferRelativeResize="0"/>
          <p:nvPr/>
        </p:nvPicPr>
        <p:blipFill>
          <a:blip r:embed="rId3">
            <a:alphaModFix/>
          </a:blip>
          <a:stretch>
            <a:fillRect/>
          </a:stretch>
        </p:blipFill>
        <p:spPr>
          <a:xfrm rot="778653">
            <a:off x="5901376" y="2042261"/>
            <a:ext cx="3173174" cy="3173174"/>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theme/theme1.xml><?xml version="1.0" encoding="utf-8"?>
<a:theme xmlns:a="http://schemas.openxmlformats.org/drawingml/2006/main" name="Minimalist Pitch Deck by Slidesgo">
  <a:themeElements>
    <a:clrScheme name="Simple Light">
      <a:dk1>
        <a:srgbClr val="000000"/>
      </a:dk1>
      <a:lt1>
        <a:srgbClr val="EFEEE7"/>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EFEE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390</TotalTime>
  <Words>849</Words>
  <Application>Microsoft Office PowerPoint</Application>
  <PresentationFormat>On-screen Show (16:9)</PresentationFormat>
  <Paragraphs>124</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Arial</vt:lpstr>
      <vt:lpstr>Times New Roman</vt:lpstr>
      <vt:lpstr>Roboto Mono</vt:lpstr>
      <vt:lpstr>Noto Sans Symbols</vt:lpstr>
      <vt:lpstr>Roboto</vt:lpstr>
      <vt:lpstr>Minimalist Pitch Deck by Slidesgo</vt:lpstr>
      <vt:lpstr>PowerPoint Presentation</vt:lpstr>
      <vt:lpstr>Introduction</vt:lpstr>
      <vt:lpstr>Objective of the Project:</vt:lpstr>
      <vt:lpstr>PowerPoint Presentation</vt:lpstr>
      <vt:lpstr>ER Diagram and schema explanation:</vt:lpstr>
      <vt:lpstr>PowerPoint Presentation</vt:lpstr>
      <vt:lpstr>Key analysis questions (use cases)</vt:lpstr>
      <vt:lpstr>PowerPoint Presentation</vt:lpstr>
      <vt:lpstr>PowerPoint Presentation</vt:lpstr>
      <vt:lpstr>EMPLOYEE INSIGHTS</vt:lpstr>
      <vt:lpstr>PowerPoint Presentation</vt:lpstr>
      <vt:lpstr>PowerPoint Presentation</vt:lpstr>
      <vt:lpstr>PowerPoint Presentation</vt:lpstr>
      <vt:lpstr>PowerPoint Presentation</vt:lpstr>
      <vt:lpstr>Job Roles and Department Analysis</vt:lpstr>
      <vt:lpstr>PowerPoint Presentation</vt:lpstr>
      <vt:lpstr>PowerPoint Presentation</vt:lpstr>
      <vt:lpstr>PowerPoint Presentation</vt:lpstr>
      <vt:lpstr>Departmental salary expenditures</vt:lpstr>
      <vt:lpstr>Qualification and Skills Insights</vt:lpstr>
      <vt:lpstr>PowerPoint Presentation</vt:lpstr>
      <vt:lpstr>Leave and Absence Patterns</vt:lpstr>
      <vt:lpstr>PowerPoint Presentation</vt:lpstr>
      <vt:lpstr>PowerPoint Presentation</vt:lpstr>
      <vt:lpstr>Payroll and Compensation Details</vt:lpstr>
      <vt:lpstr>PowerPoint Presentation</vt:lpstr>
      <vt:lpstr>Employee Performance and Growth</vt:lpstr>
      <vt:lpstr>PowerPoint Presentation</vt:lpstr>
      <vt:lpstr>Conclusion:</vt:lpstr>
      <vt:lpstr>Challenges  Defining correct table relationships and ensuring accurate use of foreign keys.  Maintaining data consistency with cascading updates and deletes.  Writing complex joins for reports involving employee roles, leaves, and payroll.  Ensuring all date fields follow the YYYY-MM-DD format for reliable time-based analysis.  Preventing duplicate entries using unique constraints, especially on email fields.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Vishnu Tej Damacharla</cp:lastModifiedBy>
  <cp:revision>41</cp:revision>
  <dcterms:modified xsi:type="dcterms:W3CDTF">2025-09-04T16:31:27Z</dcterms:modified>
</cp:coreProperties>
</file>